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smtClean="0"/>
              <a:t>Clic pentru a edita stilul de subtitlu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CE5CAE3-E66C-483F-9A91-133D66834A8A}" type="datetimeFigureOut">
              <a:rPr lang="ro-RO" smtClean="0"/>
              <a:t>28.10.2012</a:t>
            </a:fld>
            <a:endParaRPr lang="ro-RO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28.10.2012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o-RO" smtClean="0"/>
              <a:t>Clic pentru editare stil titlu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28.10.2012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28.10.2012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28.10.2012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28.10.2012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 smtClean="0"/>
              <a:t>Clic pentru editare stil titlu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28.10.2012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28.10.2012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28.10.2012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28.10.2012</a:t>
            </a:fld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o-RO" smtClean="0"/>
              <a:t>Clic pentru editare stil titlu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o-RO" smtClean="0"/>
              <a:t>Clic pentru editare stil titlu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o-RO" smtClean="0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28.10.2012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CE5CAE3-E66C-483F-9A91-133D66834A8A}" type="datetimeFigureOut">
              <a:rPr lang="ro-RO" smtClean="0"/>
              <a:t>28.10.2012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S t r u c t u r i </a:t>
            </a:r>
            <a:br>
              <a:rPr lang="pt-BR" b="1" dirty="0"/>
            </a:br>
            <a:r>
              <a:rPr lang="pt-BR" b="1" dirty="0"/>
              <a:t>l i n i a r e</a:t>
            </a:r>
            <a:br>
              <a:rPr lang="pt-BR" b="1" dirty="0"/>
            </a:br>
            <a:r>
              <a:rPr lang="pt-BR" dirty="0"/>
              <a:t> </a:t>
            </a:r>
            <a:br>
              <a:rPr lang="pt-BR" dirty="0"/>
            </a:br>
            <a:endParaRPr lang="ro-RO" dirty="0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9706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>
            <a:normAutofit fontScale="92500"/>
          </a:bodyPr>
          <a:lstStyle/>
          <a:p>
            <a:r>
              <a:rPr lang="vi-VN" i="1" dirty="0"/>
              <a:t>Structura liniară</a:t>
            </a:r>
            <a:r>
              <a:rPr lang="vi-VN" dirty="0"/>
              <a:t> este o secvenţă de instrucţiuni care se execută necondiţionat, o singură dată. O astfel de structură poate să conţină instrucţiuni pentru citirea şi scrierea datelor, calcule matematice (expresii) - instrucţiuni de atribuire.</a:t>
            </a:r>
          </a:p>
          <a:p>
            <a:r>
              <a:rPr lang="vi-VN" dirty="0"/>
              <a:t>Prin atribuire, o variabilă primeşte valoarea unei alte variabile, a unei valori sau a unei expresii. Instrucţiunea de atribuire este reprezentată prin operatorul de atribuire specific limbajului de programare.</a:t>
            </a:r>
          </a:p>
          <a:p>
            <a:pPr marL="0" indent="0">
              <a:buNone/>
            </a:pPr>
            <a:endParaRPr lang="vi-VN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34855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99592" y="1027664"/>
            <a:ext cx="7560840" cy="1143000"/>
          </a:xfrm>
        </p:spPr>
        <p:txBody>
          <a:bodyPr>
            <a:normAutofit fontScale="90000"/>
          </a:bodyPr>
          <a:lstStyle/>
          <a:p>
            <a:r>
              <a:rPr lang="ro-RO" b="1" dirty="0"/>
              <a:t>Sintaxa </a:t>
            </a:r>
            <a:r>
              <a:rPr lang="ro-RO" b="1" dirty="0" smtClean="0"/>
              <a:t>instrucţiunii </a:t>
            </a:r>
            <a:r>
              <a:rPr lang="ro-RO" b="1" dirty="0"/>
              <a:t>de atribuire</a:t>
            </a:r>
            <a:br>
              <a:rPr lang="ro-RO" b="1" dirty="0"/>
            </a:b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i="1" dirty="0" err="1"/>
              <a:t>id</a:t>
            </a:r>
            <a:r>
              <a:rPr lang="ro-RO" i="1" dirty="0"/>
              <a:t> variabila=valoare/expresie;</a:t>
            </a:r>
            <a:endParaRPr lang="ro-RO" dirty="0"/>
          </a:p>
          <a:p>
            <a:pPr marL="0" indent="0">
              <a:buNone/>
            </a:pPr>
            <a:endParaRPr lang="ro-RO" dirty="0"/>
          </a:p>
          <a:p>
            <a:r>
              <a:rPr lang="ro-RO" b="1" i="1" dirty="0"/>
              <a:t>Precizare</a:t>
            </a:r>
            <a:r>
              <a:rPr lang="ro-RO" i="1" dirty="0"/>
              <a:t>: Atribuirea este precedata de conversia implicita a valorii/expresiei la tipul variabilei.</a:t>
            </a:r>
            <a:endParaRPr lang="ro-RO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35424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o-RO" dirty="0" smtClean="0"/>
              <a:t>Exemplu: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10000"/>
          </a:bodyPr>
          <a:lstStyle/>
          <a:p>
            <a:r>
              <a:rPr lang="vi-VN" dirty="0" smtClean="0"/>
              <a:t>Se </a:t>
            </a:r>
            <a:r>
              <a:rPr lang="vi-VN" dirty="0"/>
              <a:t>interschimbă conţinutul a două variabile intregi </a:t>
            </a:r>
            <a:r>
              <a:rPr lang="vi-VN" i="1" dirty="0"/>
              <a:t>u</a:t>
            </a:r>
            <a:r>
              <a:rPr lang="vi-VN" dirty="0"/>
              <a:t> şi </a:t>
            </a:r>
            <a:r>
              <a:rPr lang="vi-VN" i="1" dirty="0"/>
              <a:t>v</a:t>
            </a:r>
            <a:r>
              <a:rPr lang="vi-VN" dirty="0"/>
              <a:t>.</a:t>
            </a:r>
          </a:p>
          <a:p>
            <a:pPr marL="0" indent="0">
              <a:buNone/>
            </a:pPr>
            <a:endParaRPr lang="vi-VN" b="1" dirty="0"/>
          </a:p>
          <a:p>
            <a:r>
              <a:rPr lang="vi-VN" b="1" dirty="0"/>
              <a:t>Limbajul C/C++</a:t>
            </a:r>
          </a:p>
          <a:p>
            <a:pPr marL="0" indent="0">
              <a:buNone/>
            </a:pPr>
            <a:endParaRPr lang="vi-VN" dirty="0"/>
          </a:p>
          <a:p>
            <a:pPr marL="0" indent="0">
              <a:buNone/>
            </a:pPr>
            <a:r>
              <a:rPr lang="vi-VN" i="1" dirty="0"/>
              <a:t>#include&lt;iostream.h&gt;</a:t>
            </a:r>
            <a:br>
              <a:rPr lang="vi-VN" i="1" dirty="0"/>
            </a:br>
            <a:r>
              <a:rPr lang="vi-VN" i="1" dirty="0"/>
              <a:t>void main()</a:t>
            </a:r>
            <a:endParaRPr lang="vi-VN" dirty="0"/>
          </a:p>
          <a:p>
            <a:pPr marL="0" indent="0">
              <a:buNone/>
            </a:pPr>
            <a:r>
              <a:rPr lang="ro-RO" i="1" dirty="0" smtClean="0"/>
              <a:t>  </a:t>
            </a:r>
            <a:r>
              <a:rPr lang="vi-VN" i="1" dirty="0" smtClean="0"/>
              <a:t>{ </a:t>
            </a:r>
            <a:r>
              <a:rPr lang="vi-VN" i="1" dirty="0"/>
              <a:t>int u=5,v=9;//atribuire/initializare cu valori</a:t>
            </a:r>
            <a:endParaRPr lang="vi-VN" dirty="0"/>
          </a:p>
          <a:p>
            <a:pPr marL="0" indent="0">
              <a:buNone/>
            </a:pPr>
            <a:r>
              <a:rPr lang="ro-RO" i="1" dirty="0" smtClean="0"/>
              <a:t>     </a:t>
            </a:r>
            <a:r>
              <a:rPr lang="vi-VN" i="1" dirty="0" smtClean="0"/>
              <a:t>u=u+v</a:t>
            </a:r>
            <a:r>
              <a:rPr lang="vi-VN" i="1" dirty="0"/>
              <a:t>;{atribuirea valorii unei </a:t>
            </a:r>
            <a:r>
              <a:rPr lang="vi-VN" i="1" dirty="0" smtClean="0"/>
              <a:t>expresii}</a:t>
            </a:r>
            <a:endParaRPr lang="ro-RO" dirty="0" smtClean="0"/>
          </a:p>
          <a:p>
            <a:pPr marL="0" indent="0">
              <a:buNone/>
            </a:pPr>
            <a:r>
              <a:rPr lang="ro-RO" i="1" dirty="0"/>
              <a:t> </a:t>
            </a:r>
            <a:r>
              <a:rPr lang="ro-RO" i="1" dirty="0" smtClean="0"/>
              <a:t>    </a:t>
            </a:r>
            <a:r>
              <a:rPr lang="vi-VN" i="1" dirty="0" smtClean="0"/>
              <a:t>v=u-v</a:t>
            </a:r>
            <a:r>
              <a:rPr lang="vi-VN" i="1" dirty="0"/>
              <a:t>;{ atribuirea valorii unei expresii}</a:t>
            </a:r>
            <a:endParaRPr lang="vi-VN" dirty="0"/>
          </a:p>
          <a:p>
            <a:pPr marL="0" indent="0">
              <a:buNone/>
            </a:pPr>
            <a:r>
              <a:rPr lang="ro-RO" i="1" dirty="0" smtClean="0"/>
              <a:t>     </a:t>
            </a:r>
            <a:r>
              <a:rPr lang="vi-VN" i="1" dirty="0" smtClean="0"/>
              <a:t>u=u-v</a:t>
            </a:r>
            <a:r>
              <a:rPr lang="vi-VN" i="1" dirty="0"/>
              <a:t>;{ atribuirea valorii unei expresii}</a:t>
            </a:r>
            <a:endParaRPr lang="vi-VN" dirty="0"/>
          </a:p>
          <a:p>
            <a:pPr marL="0" indent="0">
              <a:buNone/>
            </a:pPr>
            <a:r>
              <a:rPr lang="ro-RO" i="1" dirty="0" smtClean="0"/>
              <a:t>     </a:t>
            </a:r>
            <a:r>
              <a:rPr lang="vi-VN" i="1" dirty="0" smtClean="0"/>
              <a:t>cout</a:t>
            </a:r>
            <a:r>
              <a:rPr lang="vi-VN" i="1" dirty="0"/>
              <a:t>&lt;&lt; u= &lt;&lt;u&lt;&lt; v= &lt;&lt;v;</a:t>
            </a:r>
            <a:endParaRPr lang="vi-VN" dirty="0"/>
          </a:p>
          <a:p>
            <a:pPr marL="0" indent="0">
              <a:buNone/>
            </a:pPr>
            <a:r>
              <a:rPr lang="ro-RO" i="1" dirty="0" smtClean="0"/>
              <a:t>   </a:t>
            </a:r>
            <a:r>
              <a:rPr lang="vi-VN" i="1" dirty="0" smtClean="0"/>
              <a:t>}</a:t>
            </a:r>
            <a:endParaRPr lang="vi-VN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28592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120</TotalTime>
  <Words>122</Words>
  <Application>Microsoft Office PowerPoint</Application>
  <PresentationFormat>Expunere pe ecran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4</vt:i4>
      </vt:variant>
    </vt:vector>
  </HeadingPairs>
  <TitlesOfParts>
    <vt:vector size="5" baseType="lpstr">
      <vt:lpstr>Austin</vt:lpstr>
      <vt:lpstr>S t r u c t u r i  l i n i a r e   </vt:lpstr>
      <vt:lpstr>Prezentare PowerPoint</vt:lpstr>
      <vt:lpstr>Sintaxa instrucţiunii de atribuire </vt:lpstr>
      <vt:lpstr>Exemplu: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Sintaxa - in dreapta secventa echivalenta care foloseste instructiunea while:</dc:title>
  <dc:creator>Maria</dc:creator>
  <cp:lastModifiedBy>Maria</cp:lastModifiedBy>
  <cp:revision>4</cp:revision>
  <dcterms:created xsi:type="dcterms:W3CDTF">2012-10-28T16:04:08Z</dcterms:created>
  <dcterms:modified xsi:type="dcterms:W3CDTF">2012-10-28T18:17:31Z</dcterms:modified>
</cp:coreProperties>
</file>