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0" autoAdjust="0"/>
    <p:restoredTop sz="93298" autoAdjust="0"/>
  </p:normalViewPr>
  <p:slideViewPr>
    <p:cSldViewPr>
      <p:cViewPr>
        <p:scale>
          <a:sx n="69" d="100"/>
          <a:sy n="69" d="100"/>
        </p:scale>
        <p:origin x="-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222A3AD-00B6-423D-AFCE-F1074C160B49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18436-148D-40C0-9CDD-634AE06C2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DCF045F-EFC0-481E-8A70-B250A9897564}" type="datetimeFigureOut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3DAA160-A514-48FE-8AE2-2C1D28D00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00CDB5-965F-4086-91CF-836F9D5E7F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694580-3E5A-41A5-BA53-2D701A9CEC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057B1-6858-4F31-982F-A79F45625128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5564C-39A5-499E-A090-41C195314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F3378-0159-4CEA-B251-AF10779B035C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A0F4F-074D-4B5B-87FD-CF2E45885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60CA-D659-4DF4-9C8B-CAC6AE604240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4E1C3-A238-4E8B-95B7-62C9215AC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CCF77-C52E-40DD-B64D-86FCFB7706D3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D0821-3EF3-46A1-BF5B-AE49C96E3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1D92-BF94-484E-AA5B-706EFBCAB12A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09621-D220-41DB-A200-093E8A8B7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F42D383-1A79-4F31-BF0E-8631B8809B42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A5A37D-6626-4D2C-8D7D-6900568FD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B463B-F401-4849-8997-C076FCF0AE9F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67308-FAB9-4A0E-9EF2-56C3E7910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2899C6-39BC-4E6F-B646-BB7916688457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BEBB590-CBC3-4A7E-8E79-CF174B62F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57C4155-3118-4980-A871-C4DA6767EF44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EA075D-527F-48E0-8EBB-3F61B768F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E500A-061E-479C-A5E6-003A0BA7E069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made by  Ema&amp;Cristiana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696AE-DB2A-487C-95FC-3F8C19D58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1F55F55-4021-42AA-8464-18EA6CCB35B9}" type="datetime1">
              <a:rPr lang="en-US"/>
              <a:pPr>
                <a:defRPr/>
              </a:pPr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made by  Ema&amp;Cristiana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5FA34F9-3DC0-49E3-848A-0503D6ACA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1" r:id="rId3"/>
    <p:sldLayoutId id="2147483670" r:id="rId4"/>
    <p:sldLayoutId id="2147483674" r:id="rId5"/>
    <p:sldLayoutId id="2147483669" r:id="rId6"/>
    <p:sldLayoutId id="2147483675" r:id="rId7"/>
    <p:sldLayoutId id="2147483676" r:id="rId8"/>
    <p:sldLayoutId id="2147483668" r:id="rId9"/>
    <p:sldLayoutId id="2147483667" r:id="rId10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6294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Conexitate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grafuri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neorientate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6" name="Group 8"/>
          <p:cNvGrpSpPr>
            <a:grpSpLocks noChangeAspect="1"/>
          </p:cNvGrpSpPr>
          <p:nvPr/>
        </p:nvGrpSpPr>
        <p:grpSpPr bwMode="auto">
          <a:xfrm>
            <a:off x="5105400" y="533400"/>
            <a:ext cx="3679825" cy="2520950"/>
            <a:chOff x="2112" y="624"/>
            <a:chExt cx="2318" cy="1588"/>
          </a:xfrm>
        </p:grpSpPr>
        <p:sp>
          <p:nvSpPr>
            <p:cNvPr id="15364" name="AutoShape 7"/>
            <p:cNvSpPr>
              <a:spLocks noChangeAspect="1" noChangeArrowheads="1" noTextEdit="1"/>
            </p:cNvSpPr>
            <p:nvPr/>
          </p:nvSpPr>
          <p:spPr bwMode="auto">
            <a:xfrm>
              <a:off x="2112" y="624"/>
              <a:ext cx="2318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5" name="Freeform 9"/>
            <p:cNvSpPr>
              <a:spLocks/>
            </p:cNvSpPr>
            <p:nvPr/>
          </p:nvSpPr>
          <p:spPr bwMode="auto">
            <a:xfrm>
              <a:off x="4286" y="760"/>
              <a:ext cx="135" cy="128"/>
            </a:xfrm>
            <a:custGeom>
              <a:avLst/>
              <a:gdLst>
                <a:gd name="T0" fmla="*/ 32 w 135"/>
                <a:gd name="T1" fmla="*/ 128 h 128"/>
                <a:gd name="T2" fmla="*/ 39 w 135"/>
                <a:gd name="T3" fmla="*/ 124 h 128"/>
                <a:gd name="T4" fmla="*/ 49 w 135"/>
                <a:gd name="T5" fmla="*/ 120 h 128"/>
                <a:gd name="T6" fmla="*/ 60 w 135"/>
                <a:gd name="T7" fmla="*/ 114 h 128"/>
                <a:gd name="T8" fmla="*/ 74 w 135"/>
                <a:gd name="T9" fmla="*/ 108 h 128"/>
                <a:gd name="T10" fmla="*/ 87 w 135"/>
                <a:gd name="T11" fmla="*/ 102 h 128"/>
                <a:gd name="T12" fmla="*/ 101 w 135"/>
                <a:gd name="T13" fmla="*/ 96 h 128"/>
                <a:gd name="T14" fmla="*/ 112 w 135"/>
                <a:gd name="T15" fmla="*/ 89 h 128"/>
                <a:gd name="T16" fmla="*/ 122 w 135"/>
                <a:gd name="T17" fmla="*/ 85 h 128"/>
                <a:gd name="T18" fmla="*/ 133 w 135"/>
                <a:gd name="T19" fmla="*/ 72 h 128"/>
                <a:gd name="T20" fmla="*/ 135 w 135"/>
                <a:gd name="T21" fmla="*/ 57 h 128"/>
                <a:gd name="T22" fmla="*/ 133 w 135"/>
                <a:gd name="T23" fmla="*/ 40 h 128"/>
                <a:gd name="T24" fmla="*/ 132 w 135"/>
                <a:gd name="T25" fmla="*/ 23 h 128"/>
                <a:gd name="T26" fmla="*/ 129 w 135"/>
                <a:gd name="T27" fmla="*/ 11 h 128"/>
                <a:gd name="T28" fmla="*/ 122 w 135"/>
                <a:gd name="T29" fmla="*/ 3 h 128"/>
                <a:gd name="T30" fmla="*/ 112 w 135"/>
                <a:gd name="T31" fmla="*/ 0 h 128"/>
                <a:gd name="T32" fmla="*/ 102 w 135"/>
                <a:gd name="T33" fmla="*/ 0 h 128"/>
                <a:gd name="T34" fmla="*/ 96 w 135"/>
                <a:gd name="T35" fmla="*/ 2 h 128"/>
                <a:gd name="T36" fmla="*/ 89 w 135"/>
                <a:gd name="T37" fmla="*/ 6 h 128"/>
                <a:gd name="T38" fmla="*/ 77 w 135"/>
                <a:gd name="T39" fmla="*/ 12 h 128"/>
                <a:gd name="T40" fmla="*/ 66 w 135"/>
                <a:gd name="T41" fmla="*/ 19 h 128"/>
                <a:gd name="T42" fmla="*/ 52 w 135"/>
                <a:gd name="T43" fmla="*/ 29 h 128"/>
                <a:gd name="T44" fmla="*/ 37 w 135"/>
                <a:gd name="T45" fmla="*/ 38 h 128"/>
                <a:gd name="T46" fmla="*/ 21 w 135"/>
                <a:gd name="T47" fmla="*/ 49 h 128"/>
                <a:gd name="T48" fmla="*/ 4 w 135"/>
                <a:gd name="T49" fmla="*/ 59 h 128"/>
                <a:gd name="T50" fmla="*/ 0 w 135"/>
                <a:gd name="T51" fmla="*/ 65 h 128"/>
                <a:gd name="T52" fmla="*/ 1 w 135"/>
                <a:gd name="T53" fmla="*/ 73 h 128"/>
                <a:gd name="T54" fmla="*/ 5 w 135"/>
                <a:gd name="T55" fmla="*/ 82 h 128"/>
                <a:gd name="T56" fmla="*/ 9 w 135"/>
                <a:gd name="T57" fmla="*/ 88 h 128"/>
                <a:gd name="T58" fmla="*/ 11 w 135"/>
                <a:gd name="T59" fmla="*/ 97 h 128"/>
                <a:gd name="T60" fmla="*/ 13 w 135"/>
                <a:gd name="T61" fmla="*/ 108 h 128"/>
                <a:gd name="T62" fmla="*/ 18 w 135"/>
                <a:gd name="T63" fmla="*/ 119 h 128"/>
                <a:gd name="T64" fmla="*/ 32 w 135"/>
                <a:gd name="T65" fmla="*/ 128 h 1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5"/>
                <a:gd name="T100" fmla="*/ 0 h 128"/>
                <a:gd name="T101" fmla="*/ 135 w 135"/>
                <a:gd name="T102" fmla="*/ 128 h 1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5" h="128">
                  <a:moveTo>
                    <a:pt x="32" y="128"/>
                  </a:moveTo>
                  <a:lnTo>
                    <a:pt x="39" y="124"/>
                  </a:lnTo>
                  <a:lnTo>
                    <a:pt x="49" y="120"/>
                  </a:lnTo>
                  <a:lnTo>
                    <a:pt x="60" y="114"/>
                  </a:lnTo>
                  <a:lnTo>
                    <a:pt x="74" y="108"/>
                  </a:lnTo>
                  <a:lnTo>
                    <a:pt x="87" y="102"/>
                  </a:lnTo>
                  <a:lnTo>
                    <a:pt x="101" y="96"/>
                  </a:lnTo>
                  <a:lnTo>
                    <a:pt x="112" y="89"/>
                  </a:lnTo>
                  <a:lnTo>
                    <a:pt x="122" y="85"/>
                  </a:lnTo>
                  <a:lnTo>
                    <a:pt x="133" y="72"/>
                  </a:lnTo>
                  <a:lnTo>
                    <a:pt x="135" y="57"/>
                  </a:lnTo>
                  <a:lnTo>
                    <a:pt x="133" y="40"/>
                  </a:lnTo>
                  <a:lnTo>
                    <a:pt x="132" y="23"/>
                  </a:lnTo>
                  <a:lnTo>
                    <a:pt x="129" y="11"/>
                  </a:lnTo>
                  <a:lnTo>
                    <a:pt x="122" y="3"/>
                  </a:lnTo>
                  <a:lnTo>
                    <a:pt x="112" y="0"/>
                  </a:lnTo>
                  <a:lnTo>
                    <a:pt x="102" y="0"/>
                  </a:lnTo>
                  <a:lnTo>
                    <a:pt x="96" y="2"/>
                  </a:lnTo>
                  <a:lnTo>
                    <a:pt x="89" y="6"/>
                  </a:lnTo>
                  <a:lnTo>
                    <a:pt x="77" y="12"/>
                  </a:lnTo>
                  <a:lnTo>
                    <a:pt x="66" y="19"/>
                  </a:lnTo>
                  <a:lnTo>
                    <a:pt x="52" y="29"/>
                  </a:lnTo>
                  <a:lnTo>
                    <a:pt x="37" y="38"/>
                  </a:lnTo>
                  <a:lnTo>
                    <a:pt x="21" y="49"/>
                  </a:lnTo>
                  <a:lnTo>
                    <a:pt x="4" y="59"/>
                  </a:lnTo>
                  <a:lnTo>
                    <a:pt x="0" y="65"/>
                  </a:lnTo>
                  <a:lnTo>
                    <a:pt x="1" y="73"/>
                  </a:lnTo>
                  <a:lnTo>
                    <a:pt x="5" y="82"/>
                  </a:lnTo>
                  <a:lnTo>
                    <a:pt x="9" y="88"/>
                  </a:lnTo>
                  <a:lnTo>
                    <a:pt x="11" y="97"/>
                  </a:lnTo>
                  <a:lnTo>
                    <a:pt x="13" y="108"/>
                  </a:lnTo>
                  <a:lnTo>
                    <a:pt x="18" y="119"/>
                  </a:lnTo>
                  <a:lnTo>
                    <a:pt x="32" y="1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Freeform 10"/>
            <p:cNvSpPr>
              <a:spLocks/>
            </p:cNvSpPr>
            <p:nvPr/>
          </p:nvSpPr>
          <p:spPr bwMode="auto">
            <a:xfrm>
              <a:off x="4200" y="626"/>
              <a:ext cx="159" cy="186"/>
            </a:xfrm>
            <a:custGeom>
              <a:avLst/>
              <a:gdLst>
                <a:gd name="T0" fmla="*/ 114 w 159"/>
                <a:gd name="T1" fmla="*/ 113 h 186"/>
                <a:gd name="T2" fmla="*/ 118 w 159"/>
                <a:gd name="T3" fmla="*/ 108 h 186"/>
                <a:gd name="T4" fmla="*/ 124 w 159"/>
                <a:gd name="T5" fmla="*/ 100 h 186"/>
                <a:gd name="T6" fmla="*/ 130 w 159"/>
                <a:gd name="T7" fmla="*/ 90 h 186"/>
                <a:gd name="T8" fmla="*/ 138 w 159"/>
                <a:gd name="T9" fmla="*/ 79 h 186"/>
                <a:gd name="T10" fmla="*/ 145 w 159"/>
                <a:gd name="T11" fmla="*/ 68 h 186"/>
                <a:gd name="T12" fmla="*/ 151 w 159"/>
                <a:gd name="T13" fmla="*/ 58 h 186"/>
                <a:gd name="T14" fmla="*/ 156 w 159"/>
                <a:gd name="T15" fmla="*/ 49 h 186"/>
                <a:gd name="T16" fmla="*/ 159 w 159"/>
                <a:gd name="T17" fmla="*/ 41 h 186"/>
                <a:gd name="T18" fmla="*/ 159 w 159"/>
                <a:gd name="T19" fmla="*/ 35 h 186"/>
                <a:gd name="T20" fmla="*/ 157 w 159"/>
                <a:gd name="T21" fmla="*/ 29 h 186"/>
                <a:gd name="T22" fmla="*/ 155 w 159"/>
                <a:gd name="T23" fmla="*/ 23 h 186"/>
                <a:gd name="T24" fmla="*/ 150 w 159"/>
                <a:gd name="T25" fmla="*/ 16 h 186"/>
                <a:gd name="T26" fmla="*/ 145 w 159"/>
                <a:gd name="T27" fmla="*/ 12 h 186"/>
                <a:gd name="T28" fmla="*/ 138 w 159"/>
                <a:gd name="T29" fmla="*/ 7 h 186"/>
                <a:gd name="T30" fmla="*/ 130 w 159"/>
                <a:gd name="T31" fmla="*/ 4 h 186"/>
                <a:gd name="T32" fmla="*/ 122 w 159"/>
                <a:gd name="T33" fmla="*/ 2 h 186"/>
                <a:gd name="T34" fmla="*/ 113 w 159"/>
                <a:gd name="T35" fmla="*/ 0 h 186"/>
                <a:gd name="T36" fmla="*/ 104 w 159"/>
                <a:gd name="T37" fmla="*/ 0 h 186"/>
                <a:gd name="T38" fmla="*/ 97 w 159"/>
                <a:gd name="T39" fmla="*/ 0 h 186"/>
                <a:gd name="T40" fmla="*/ 90 w 159"/>
                <a:gd name="T41" fmla="*/ 2 h 186"/>
                <a:gd name="T42" fmla="*/ 83 w 159"/>
                <a:gd name="T43" fmla="*/ 5 h 186"/>
                <a:gd name="T44" fmla="*/ 77 w 159"/>
                <a:gd name="T45" fmla="*/ 9 h 186"/>
                <a:gd name="T46" fmla="*/ 72 w 159"/>
                <a:gd name="T47" fmla="*/ 14 h 186"/>
                <a:gd name="T48" fmla="*/ 69 w 159"/>
                <a:gd name="T49" fmla="*/ 21 h 186"/>
                <a:gd name="T50" fmla="*/ 64 w 159"/>
                <a:gd name="T51" fmla="*/ 31 h 186"/>
                <a:gd name="T52" fmla="*/ 56 w 159"/>
                <a:gd name="T53" fmla="*/ 45 h 186"/>
                <a:gd name="T54" fmla="*/ 48 w 159"/>
                <a:gd name="T55" fmla="*/ 62 h 186"/>
                <a:gd name="T56" fmla="*/ 38 w 159"/>
                <a:gd name="T57" fmla="*/ 79 h 186"/>
                <a:gd name="T58" fmla="*/ 28 w 159"/>
                <a:gd name="T59" fmla="*/ 99 h 186"/>
                <a:gd name="T60" fmla="*/ 18 w 159"/>
                <a:gd name="T61" fmla="*/ 119 h 186"/>
                <a:gd name="T62" fmla="*/ 8 w 159"/>
                <a:gd name="T63" fmla="*/ 138 h 186"/>
                <a:gd name="T64" fmla="*/ 0 w 159"/>
                <a:gd name="T65" fmla="*/ 157 h 186"/>
                <a:gd name="T66" fmla="*/ 3 w 159"/>
                <a:gd name="T67" fmla="*/ 166 h 186"/>
                <a:gd name="T68" fmla="*/ 10 w 159"/>
                <a:gd name="T69" fmla="*/ 172 h 186"/>
                <a:gd name="T70" fmla="*/ 17 w 159"/>
                <a:gd name="T71" fmla="*/ 175 h 186"/>
                <a:gd name="T72" fmla="*/ 26 w 159"/>
                <a:gd name="T73" fmla="*/ 179 h 186"/>
                <a:gd name="T74" fmla="*/ 30 w 159"/>
                <a:gd name="T75" fmla="*/ 182 h 186"/>
                <a:gd name="T76" fmla="*/ 38 w 159"/>
                <a:gd name="T77" fmla="*/ 184 h 186"/>
                <a:gd name="T78" fmla="*/ 44 w 159"/>
                <a:gd name="T79" fmla="*/ 185 h 186"/>
                <a:gd name="T80" fmla="*/ 51 w 159"/>
                <a:gd name="T81" fmla="*/ 186 h 186"/>
                <a:gd name="T82" fmla="*/ 59 w 159"/>
                <a:gd name="T83" fmla="*/ 186 h 186"/>
                <a:gd name="T84" fmla="*/ 67 w 159"/>
                <a:gd name="T85" fmla="*/ 184 h 186"/>
                <a:gd name="T86" fmla="*/ 75 w 159"/>
                <a:gd name="T87" fmla="*/ 179 h 186"/>
                <a:gd name="T88" fmla="*/ 82 w 159"/>
                <a:gd name="T89" fmla="*/ 169 h 186"/>
                <a:gd name="T90" fmla="*/ 96 w 159"/>
                <a:gd name="T91" fmla="*/ 147 h 186"/>
                <a:gd name="T92" fmla="*/ 106 w 159"/>
                <a:gd name="T93" fmla="*/ 129 h 186"/>
                <a:gd name="T94" fmla="*/ 112 w 159"/>
                <a:gd name="T95" fmla="*/ 118 h 186"/>
                <a:gd name="T96" fmla="*/ 114 w 159"/>
                <a:gd name="T97" fmla="*/ 113 h 18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59"/>
                <a:gd name="T148" fmla="*/ 0 h 186"/>
                <a:gd name="T149" fmla="*/ 159 w 159"/>
                <a:gd name="T150" fmla="*/ 186 h 18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59" h="186">
                  <a:moveTo>
                    <a:pt x="114" y="113"/>
                  </a:moveTo>
                  <a:lnTo>
                    <a:pt x="118" y="108"/>
                  </a:lnTo>
                  <a:lnTo>
                    <a:pt x="124" y="100"/>
                  </a:lnTo>
                  <a:lnTo>
                    <a:pt x="130" y="90"/>
                  </a:lnTo>
                  <a:lnTo>
                    <a:pt x="138" y="79"/>
                  </a:lnTo>
                  <a:lnTo>
                    <a:pt x="145" y="68"/>
                  </a:lnTo>
                  <a:lnTo>
                    <a:pt x="151" y="58"/>
                  </a:lnTo>
                  <a:lnTo>
                    <a:pt x="156" y="49"/>
                  </a:lnTo>
                  <a:lnTo>
                    <a:pt x="159" y="41"/>
                  </a:lnTo>
                  <a:lnTo>
                    <a:pt x="159" y="35"/>
                  </a:lnTo>
                  <a:lnTo>
                    <a:pt x="157" y="29"/>
                  </a:lnTo>
                  <a:lnTo>
                    <a:pt x="155" y="23"/>
                  </a:lnTo>
                  <a:lnTo>
                    <a:pt x="150" y="16"/>
                  </a:lnTo>
                  <a:lnTo>
                    <a:pt x="145" y="12"/>
                  </a:lnTo>
                  <a:lnTo>
                    <a:pt x="138" y="7"/>
                  </a:lnTo>
                  <a:lnTo>
                    <a:pt x="130" y="4"/>
                  </a:lnTo>
                  <a:lnTo>
                    <a:pt x="122" y="2"/>
                  </a:lnTo>
                  <a:lnTo>
                    <a:pt x="113" y="0"/>
                  </a:lnTo>
                  <a:lnTo>
                    <a:pt x="104" y="0"/>
                  </a:lnTo>
                  <a:lnTo>
                    <a:pt x="97" y="0"/>
                  </a:lnTo>
                  <a:lnTo>
                    <a:pt x="90" y="2"/>
                  </a:lnTo>
                  <a:lnTo>
                    <a:pt x="83" y="5"/>
                  </a:lnTo>
                  <a:lnTo>
                    <a:pt x="77" y="9"/>
                  </a:lnTo>
                  <a:lnTo>
                    <a:pt x="72" y="14"/>
                  </a:lnTo>
                  <a:lnTo>
                    <a:pt x="69" y="21"/>
                  </a:lnTo>
                  <a:lnTo>
                    <a:pt x="64" y="31"/>
                  </a:lnTo>
                  <a:lnTo>
                    <a:pt x="56" y="45"/>
                  </a:lnTo>
                  <a:lnTo>
                    <a:pt x="48" y="62"/>
                  </a:lnTo>
                  <a:lnTo>
                    <a:pt x="38" y="79"/>
                  </a:lnTo>
                  <a:lnTo>
                    <a:pt x="28" y="99"/>
                  </a:lnTo>
                  <a:lnTo>
                    <a:pt x="18" y="119"/>
                  </a:lnTo>
                  <a:lnTo>
                    <a:pt x="8" y="138"/>
                  </a:lnTo>
                  <a:lnTo>
                    <a:pt x="0" y="157"/>
                  </a:lnTo>
                  <a:lnTo>
                    <a:pt x="3" y="166"/>
                  </a:lnTo>
                  <a:lnTo>
                    <a:pt x="10" y="172"/>
                  </a:lnTo>
                  <a:lnTo>
                    <a:pt x="17" y="175"/>
                  </a:lnTo>
                  <a:lnTo>
                    <a:pt x="26" y="179"/>
                  </a:lnTo>
                  <a:lnTo>
                    <a:pt x="30" y="182"/>
                  </a:lnTo>
                  <a:lnTo>
                    <a:pt x="38" y="184"/>
                  </a:lnTo>
                  <a:lnTo>
                    <a:pt x="44" y="185"/>
                  </a:lnTo>
                  <a:lnTo>
                    <a:pt x="51" y="186"/>
                  </a:lnTo>
                  <a:lnTo>
                    <a:pt x="59" y="186"/>
                  </a:lnTo>
                  <a:lnTo>
                    <a:pt x="67" y="184"/>
                  </a:lnTo>
                  <a:lnTo>
                    <a:pt x="75" y="179"/>
                  </a:lnTo>
                  <a:lnTo>
                    <a:pt x="82" y="169"/>
                  </a:lnTo>
                  <a:lnTo>
                    <a:pt x="96" y="147"/>
                  </a:lnTo>
                  <a:lnTo>
                    <a:pt x="106" y="129"/>
                  </a:lnTo>
                  <a:lnTo>
                    <a:pt x="112" y="118"/>
                  </a:lnTo>
                  <a:lnTo>
                    <a:pt x="114" y="1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Freeform 11"/>
            <p:cNvSpPr>
              <a:spLocks/>
            </p:cNvSpPr>
            <p:nvPr/>
          </p:nvSpPr>
          <p:spPr bwMode="auto">
            <a:xfrm>
              <a:off x="4232" y="652"/>
              <a:ext cx="95" cy="142"/>
            </a:xfrm>
            <a:custGeom>
              <a:avLst/>
              <a:gdLst>
                <a:gd name="T0" fmla="*/ 93 w 95"/>
                <a:gd name="T1" fmla="*/ 4 h 142"/>
                <a:gd name="T2" fmla="*/ 95 w 95"/>
                <a:gd name="T3" fmla="*/ 15 h 142"/>
                <a:gd name="T4" fmla="*/ 92 w 95"/>
                <a:gd name="T5" fmla="*/ 24 h 142"/>
                <a:gd name="T6" fmla="*/ 87 w 95"/>
                <a:gd name="T7" fmla="*/ 34 h 142"/>
                <a:gd name="T8" fmla="*/ 83 w 95"/>
                <a:gd name="T9" fmla="*/ 43 h 142"/>
                <a:gd name="T10" fmla="*/ 79 w 95"/>
                <a:gd name="T11" fmla="*/ 55 h 142"/>
                <a:gd name="T12" fmla="*/ 74 w 95"/>
                <a:gd name="T13" fmla="*/ 66 h 142"/>
                <a:gd name="T14" fmla="*/ 69 w 95"/>
                <a:gd name="T15" fmla="*/ 77 h 142"/>
                <a:gd name="T16" fmla="*/ 63 w 95"/>
                <a:gd name="T17" fmla="*/ 88 h 142"/>
                <a:gd name="T18" fmla="*/ 58 w 95"/>
                <a:gd name="T19" fmla="*/ 99 h 142"/>
                <a:gd name="T20" fmla="*/ 53 w 95"/>
                <a:gd name="T21" fmla="*/ 110 h 142"/>
                <a:gd name="T22" fmla="*/ 47 w 95"/>
                <a:gd name="T23" fmla="*/ 120 h 142"/>
                <a:gd name="T24" fmla="*/ 42 w 95"/>
                <a:gd name="T25" fmla="*/ 131 h 142"/>
                <a:gd name="T26" fmla="*/ 38 w 95"/>
                <a:gd name="T27" fmla="*/ 137 h 142"/>
                <a:gd name="T28" fmla="*/ 34 w 95"/>
                <a:gd name="T29" fmla="*/ 141 h 142"/>
                <a:gd name="T30" fmla="*/ 29 w 95"/>
                <a:gd name="T31" fmla="*/ 142 h 142"/>
                <a:gd name="T32" fmla="*/ 23 w 95"/>
                <a:gd name="T33" fmla="*/ 141 h 142"/>
                <a:gd name="T34" fmla="*/ 18 w 95"/>
                <a:gd name="T35" fmla="*/ 140 h 142"/>
                <a:gd name="T36" fmla="*/ 12 w 95"/>
                <a:gd name="T37" fmla="*/ 138 h 142"/>
                <a:gd name="T38" fmla="*/ 7 w 95"/>
                <a:gd name="T39" fmla="*/ 138 h 142"/>
                <a:gd name="T40" fmla="*/ 1 w 95"/>
                <a:gd name="T41" fmla="*/ 138 h 142"/>
                <a:gd name="T42" fmla="*/ 0 w 95"/>
                <a:gd name="T43" fmla="*/ 137 h 142"/>
                <a:gd name="T44" fmla="*/ 0 w 95"/>
                <a:gd name="T45" fmla="*/ 135 h 142"/>
                <a:gd name="T46" fmla="*/ 0 w 95"/>
                <a:gd name="T47" fmla="*/ 132 h 142"/>
                <a:gd name="T48" fmla="*/ 1 w 95"/>
                <a:gd name="T49" fmla="*/ 130 h 142"/>
                <a:gd name="T50" fmla="*/ 12 w 95"/>
                <a:gd name="T51" fmla="*/ 115 h 142"/>
                <a:gd name="T52" fmla="*/ 21 w 95"/>
                <a:gd name="T53" fmla="*/ 99 h 142"/>
                <a:gd name="T54" fmla="*/ 28 w 95"/>
                <a:gd name="T55" fmla="*/ 83 h 142"/>
                <a:gd name="T56" fmla="*/ 35 w 95"/>
                <a:gd name="T57" fmla="*/ 67 h 142"/>
                <a:gd name="T58" fmla="*/ 42 w 95"/>
                <a:gd name="T59" fmla="*/ 51 h 142"/>
                <a:gd name="T60" fmla="*/ 48 w 95"/>
                <a:gd name="T61" fmla="*/ 34 h 142"/>
                <a:gd name="T62" fmla="*/ 54 w 95"/>
                <a:gd name="T63" fmla="*/ 18 h 142"/>
                <a:gd name="T64" fmla="*/ 61 w 95"/>
                <a:gd name="T65" fmla="*/ 2 h 142"/>
                <a:gd name="T66" fmla="*/ 70 w 95"/>
                <a:gd name="T67" fmla="*/ 0 h 142"/>
                <a:gd name="T68" fmla="*/ 77 w 95"/>
                <a:gd name="T69" fmla="*/ 0 h 142"/>
                <a:gd name="T70" fmla="*/ 85 w 95"/>
                <a:gd name="T71" fmla="*/ 3 h 142"/>
                <a:gd name="T72" fmla="*/ 93 w 95"/>
                <a:gd name="T73" fmla="*/ 4 h 1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5"/>
                <a:gd name="T112" fmla="*/ 0 h 142"/>
                <a:gd name="T113" fmla="*/ 95 w 95"/>
                <a:gd name="T114" fmla="*/ 142 h 1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5" h="142">
                  <a:moveTo>
                    <a:pt x="93" y="4"/>
                  </a:moveTo>
                  <a:lnTo>
                    <a:pt x="95" y="15"/>
                  </a:lnTo>
                  <a:lnTo>
                    <a:pt x="92" y="24"/>
                  </a:lnTo>
                  <a:lnTo>
                    <a:pt x="87" y="34"/>
                  </a:lnTo>
                  <a:lnTo>
                    <a:pt x="83" y="43"/>
                  </a:lnTo>
                  <a:lnTo>
                    <a:pt x="79" y="55"/>
                  </a:lnTo>
                  <a:lnTo>
                    <a:pt x="74" y="66"/>
                  </a:lnTo>
                  <a:lnTo>
                    <a:pt x="69" y="77"/>
                  </a:lnTo>
                  <a:lnTo>
                    <a:pt x="63" y="88"/>
                  </a:lnTo>
                  <a:lnTo>
                    <a:pt x="58" y="99"/>
                  </a:lnTo>
                  <a:lnTo>
                    <a:pt x="53" y="110"/>
                  </a:lnTo>
                  <a:lnTo>
                    <a:pt x="47" y="120"/>
                  </a:lnTo>
                  <a:lnTo>
                    <a:pt x="42" y="131"/>
                  </a:lnTo>
                  <a:lnTo>
                    <a:pt x="38" y="137"/>
                  </a:lnTo>
                  <a:lnTo>
                    <a:pt x="34" y="141"/>
                  </a:lnTo>
                  <a:lnTo>
                    <a:pt x="29" y="142"/>
                  </a:lnTo>
                  <a:lnTo>
                    <a:pt x="23" y="141"/>
                  </a:lnTo>
                  <a:lnTo>
                    <a:pt x="18" y="140"/>
                  </a:lnTo>
                  <a:lnTo>
                    <a:pt x="12" y="138"/>
                  </a:lnTo>
                  <a:lnTo>
                    <a:pt x="7" y="138"/>
                  </a:lnTo>
                  <a:lnTo>
                    <a:pt x="1" y="138"/>
                  </a:lnTo>
                  <a:lnTo>
                    <a:pt x="0" y="137"/>
                  </a:lnTo>
                  <a:lnTo>
                    <a:pt x="0" y="135"/>
                  </a:lnTo>
                  <a:lnTo>
                    <a:pt x="0" y="132"/>
                  </a:lnTo>
                  <a:lnTo>
                    <a:pt x="1" y="130"/>
                  </a:lnTo>
                  <a:lnTo>
                    <a:pt x="12" y="115"/>
                  </a:lnTo>
                  <a:lnTo>
                    <a:pt x="21" y="99"/>
                  </a:lnTo>
                  <a:lnTo>
                    <a:pt x="28" y="83"/>
                  </a:lnTo>
                  <a:lnTo>
                    <a:pt x="35" y="67"/>
                  </a:lnTo>
                  <a:lnTo>
                    <a:pt x="42" y="51"/>
                  </a:lnTo>
                  <a:lnTo>
                    <a:pt x="48" y="34"/>
                  </a:lnTo>
                  <a:lnTo>
                    <a:pt x="54" y="18"/>
                  </a:lnTo>
                  <a:lnTo>
                    <a:pt x="61" y="2"/>
                  </a:lnTo>
                  <a:lnTo>
                    <a:pt x="70" y="0"/>
                  </a:lnTo>
                  <a:lnTo>
                    <a:pt x="77" y="0"/>
                  </a:lnTo>
                  <a:lnTo>
                    <a:pt x="85" y="3"/>
                  </a:lnTo>
                  <a:lnTo>
                    <a:pt x="93" y="4"/>
                  </a:lnTo>
                  <a:close/>
                </a:path>
              </a:pathLst>
            </a:custGeom>
            <a:solidFill>
              <a:srgbClr val="F2CC0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Freeform 12"/>
            <p:cNvSpPr>
              <a:spLocks/>
            </p:cNvSpPr>
            <p:nvPr/>
          </p:nvSpPr>
          <p:spPr bwMode="auto">
            <a:xfrm>
              <a:off x="3233" y="658"/>
              <a:ext cx="1145" cy="523"/>
            </a:xfrm>
            <a:custGeom>
              <a:avLst/>
              <a:gdLst>
                <a:gd name="T0" fmla="*/ 1108 w 1145"/>
                <a:gd name="T1" fmla="*/ 296 h 523"/>
                <a:gd name="T2" fmla="*/ 1143 w 1145"/>
                <a:gd name="T3" fmla="*/ 318 h 523"/>
                <a:gd name="T4" fmla="*/ 1132 w 1145"/>
                <a:gd name="T5" fmla="*/ 364 h 523"/>
                <a:gd name="T6" fmla="*/ 1100 w 1145"/>
                <a:gd name="T7" fmla="*/ 402 h 523"/>
                <a:gd name="T8" fmla="*/ 1074 w 1145"/>
                <a:gd name="T9" fmla="*/ 381 h 523"/>
                <a:gd name="T10" fmla="*/ 1042 w 1145"/>
                <a:gd name="T11" fmla="*/ 359 h 523"/>
                <a:gd name="T12" fmla="*/ 1041 w 1145"/>
                <a:gd name="T13" fmla="*/ 391 h 523"/>
                <a:gd name="T14" fmla="*/ 1068 w 1145"/>
                <a:gd name="T15" fmla="*/ 413 h 523"/>
                <a:gd name="T16" fmla="*/ 1086 w 1145"/>
                <a:gd name="T17" fmla="*/ 435 h 523"/>
                <a:gd name="T18" fmla="*/ 1085 w 1145"/>
                <a:gd name="T19" fmla="*/ 472 h 523"/>
                <a:gd name="T20" fmla="*/ 1054 w 1145"/>
                <a:gd name="T21" fmla="*/ 513 h 523"/>
                <a:gd name="T22" fmla="*/ 1015 w 1145"/>
                <a:gd name="T23" fmla="*/ 517 h 523"/>
                <a:gd name="T24" fmla="*/ 956 w 1145"/>
                <a:gd name="T25" fmla="*/ 507 h 523"/>
                <a:gd name="T26" fmla="*/ 882 w 1145"/>
                <a:gd name="T27" fmla="*/ 497 h 523"/>
                <a:gd name="T28" fmla="*/ 811 w 1145"/>
                <a:gd name="T29" fmla="*/ 493 h 523"/>
                <a:gd name="T30" fmla="*/ 730 w 1145"/>
                <a:gd name="T31" fmla="*/ 498 h 523"/>
                <a:gd name="T32" fmla="*/ 694 w 1145"/>
                <a:gd name="T33" fmla="*/ 502 h 523"/>
                <a:gd name="T34" fmla="*/ 671 w 1145"/>
                <a:gd name="T35" fmla="*/ 467 h 523"/>
                <a:gd name="T36" fmla="*/ 656 w 1145"/>
                <a:gd name="T37" fmla="*/ 384 h 523"/>
                <a:gd name="T38" fmla="*/ 623 w 1145"/>
                <a:gd name="T39" fmla="*/ 352 h 523"/>
                <a:gd name="T40" fmla="*/ 549 w 1145"/>
                <a:gd name="T41" fmla="*/ 337 h 523"/>
                <a:gd name="T42" fmla="*/ 505 w 1145"/>
                <a:gd name="T43" fmla="*/ 329 h 523"/>
                <a:gd name="T44" fmla="*/ 436 w 1145"/>
                <a:gd name="T45" fmla="*/ 321 h 523"/>
                <a:gd name="T46" fmla="*/ 357 w 1145"/>
                <a:gd name="T47" fmla="*/ 313 h 523"/>
                <a:gd name="T48" fmla="*/ 288 w 1145"/>
                <a:gd name="T49" fmla="*/ 310 h 523"/>
                <a:gd name="T50" fmla="*/ 230 w 1145"/>
                <a:gd name="T51" fmla="*/ 312 h 523"/>
                <a:gd name="T52" fmla="*/ 149 w 1145"/>
                <a:gd name="T53" fmla="*/ 318 h 523"/>
                <a:gd name="T54" fmla="*/ 66 w 1145"/>
                <a:gd name="T55" fmla="*/ 325 h 523"/>
                <a:gd name="T56" fmla="*/ 12 w 1145"/>
                <a:gd name="T57" fmla="*/ 329 h 523"/>
                <a:gd name="T58" fmla="*/ 13 w 1145"/>
                <a:gd name="T59" fmla="*/ 270 h 523"/>
                <a:gd name="T60" fmla="*/ 56 w 1145"/>
                <a:gd name="T61" fmla="*/ 227 h 523"/>
                <a:gd name="T62" fmla="*/ 101 w 1145"/>
                <a:gd name="T63" fmla="*/ 212 h 523"/>
                <a:gd name="T64" fmla="*/ 138 w 1145"/>
                <a:gd name="T65" fmla="*/ 190 h 523"/>
                <a:gd name="T66" fmla="*/ 194 w 1145"/>
                <a:gd name="T67" fmla="*/ 152 h 523"/>
                <a:gd name="T68" fmla="*/ 244 w 1145"/>
                <a:gd name="T69" fmla="*/ 137 h 523"/>
                <a:gd name="T70" fmla="*/ 290 w 1145"/>
                <a:gd name="T71" fmla="*/ 132 h 523"/>
                <a:gd name="T72" fmla="*/ 319 w 1145"/>
                <a:gd name="T73" fmla="*/ 151 h 523"/>
                <a:gd name="T74" fmla="*/ 342 w 1145"/>
                <a:gd name="T75" fmla="*/ 147 h 523"/>
                <a:gd name="T76" fmla="*/ 395 w 1145"/>
                <a:gd name="T77" fmla="*/ 113 h 523"/>
                <a:gd name="T78" fmla="*/ 456 w 1145"/>
                <a:gd name="T79" fmla="*/ 100 h 523"/>
                <a:gd name="T80" fmla="*/ 499 w 1145"/>
                <a:gd name="T81" fmla="*/ 105 h 523"/>
                <a:gd name="T82" fmla="*/ 520 w 1145"/>
                <a:gd name="T83" fmla="*/ 134 h 523"/>
                <a:gd name="T84" fmla="*/ 564 w 1145"/>
                <a:gd name="T85" fmla="*/ 115 h 523"/>
                <a:gd name="T86" fmla="*/ 648 w 1145"/>
                <a:gd name="T87" fmla="*/ 78 h 523"/>
                <a:gd name="T88" fmla="*/ 725 w 1145"/>
                <a:gd name="T89" fmla="*/ 77 h 523"/>
                <a:gd name="T90" fmla="*/ 770 w 1145"/>
                <a:gd name="T91" fmla="*/ 93 h 523"/>
                <a:gd name="T92" fmla="*/ 792 w 1145"/>
                <a:gd name="T93" fmla="*/ 159 h 523"/>
                <a:gd name="T94" fmla="*/ 795 w 1145"/>
                <a:gd name="T95" fmla="*/ 222 h 523"/>
                <a:gd name="T96" fmla="*/ 823 w 1145"/>
                <a:gd name="T97" fmla="*/ 242 h 523"/>
                <a:gd name="T98" fmla="*/ 841 w 1145"/>
                <a:gd name="T99" fmla="*/ 195 h 523"/>
                <a:gd name="T100" fmla="*/ 847 w 1145"/>
                <a:gd name="T101" fmla="*/ 135 h 523"/>
                <a:gd name="T102" fmla="*/ 816 w 1145"/>
                <a:gd name="T103" fmla="*/ 73 h 523"/>
                <a:gd name="T104" fmla="*/ 807 w 1145"/>
                <a:gd name="T105" fmla="*/ 30 h 523"/>
                <a:gd name="T106" fmla="*/ 841 w 1145"/>
                <a:gd name="T107" fmla="*/ 5 h 523"/>
                <a:gd name="T108" fmla="*/ 866 w 1145"/>
                <a:gd name="T109" fmla="*/ 0 h 523"/>
                <a:gd name="T110" fmla="*/ 889 w 1145"/>
                <a:gd name="T111" fmla="*/ 31 h 523"/>
                <a:gd name="T112" fmla="*/ 921 w 1145"/>
                <a:gd name="T113" fmla="*/ 100 h 523"/>
                <a:gd name="T114" fmla="*/ 930 w 1145"/>
                <a:gd name="T115" fmla="*/ 141 h 523"/>
                <a:gd name="T116" fmla="*/ 952 w 1145"/>
                <a:gd name="T117" fmla="*/ 154 h 523"/>
                <a:gd name="T118" fmla="*/ 996 w 1145"/>
                <a:gd name="T119" fmla="*/ 167 h 523"/>
                <a:gd name="T120" fmla="*/ 1037 w 1145"/>
                <a:gd name="T121" fmla="*/ 194 h 523"/>
                <a:gd name="T122" fmla="*/ 1068 w 1145"/>
                <a:gd name="T123" fmla="*/ 249 h 52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145"/>
                <a:gd name="T187" fmla="*/ 0 h 523"/>
                <a:gd name="T188" fmla="*/ 1145 w 1145"/>
                <a:gd name="T189" fmla="*/ 523 h 52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145" h="523">
                  <a:moveTo>
                    <a:pt x="1071" y="279"/>
                  </a:moveTo>
                  <a:lnTo>
                    <a:pt x="1084" y="284"/>
                  </a:lnTo>
                  <a:lnTo>
                    <a:pt x="1097" y="290"/>
                  </a:lnTo>
                  <a:lnTo>
                    <a:pt x="1108" y="296"/>
                  </a:lnTo>
                  <a:lnTo>
                    <a:pt x="1119" y="302"/>
                  </a:lnTo>
                  <a:lnTo>
                    <a:pt x="1129" y="307"/>
                  </a:lnTo>
                  <a:lnTo>
                    <a:pt x="1137" y="313"/>
                  </a:lnTo>
                  <a:lnTo>
                    <a:pt x="1143" y="318"/>
                  </a:lnTo>
                  <a:lnTo>
                    <a:pt x="1145" y="322"/>
                  </a:lnTo>
                  <a:lnTo>
                    <a:pt x="1145" y="333"/>
                  </a:lnTo>
                  <a:lnTo>
                    <a:pt x="1139" y="348"/>
                  </a:lnTo>
                  <a:lnTo>
                    <a:pt x="1132" y="364"/>
                  </a:lnTo>
                  <a:lnTo>
                    <a:pt x="1122" y="379"/>
                  </a:lnTo>
                  <a:lnTo>
                    <a:pt x="1114" y="391"/>
                  </a:lnTo>
                  <a:lnTo>
                    <a:pt x="1107" y="400"/>
                  </a:lnTo>
                  <a:lnTo>
                    <a:pt x="1100" y="402"/>
                  </a:lnTo>
                  <a:lnTo>
                    <a:pt x="1092" y="398"/>
                  </a:lnTo>
                  <a:lnTo>
                    <a:pt x="1087" y="393"/>
                  </a:lnTo>
                  <a:lnTo>
                    <a:pt x="1081" y="389"/>
                  </a:lnTo>
                  <a:lnTo>
                    <a:pt x="1074" y="381"/>
                  </a:lnTo>
                  <a:lnTo>
                    <a:pt x="1066" y="375"/>
                  </a:lnTo>
                  <a:lnTo>
                    <a:pt x="1058" y="369"/>
                  </a:lnTo>
                  <a:lnTo>
                    <a:pt x="1050" y="363"/>
                  </a:lnTo>
                  <a:lnTo>
                    <a:pt x="1042" y="359"/>
                  </a:lnTo>
                  <a:lnTo>
                    <a:pt x="1036" y="358"/>
                  </a:lnTo>
                  <a:lnTo>
                    <a:pt x="1039" y="369"/>
                  </a:lnTo>
                  <a:lnTo>
                    <a:pt x="1041" y="380"/>
                  </a:lnTo>
                  <a:lnTo>
                    <a:pt x="1041" y="391"/>
                  </a:lnTo>
                  <a:lnTo>
                    <a:pt x="1037" y="401"/>
                  </a:lnTo>
                  <a:lnTo>
                    <a:pt x="1049" y="405"/>
                  </a:lnTo>
                  <a:lnTo>
                    <a:pt x="1059" y="410"/>
                  </a:lnTo>
                  <a:lnTo>
                    <a:pt x="1068" y="413"/>
                  </a:lnTo>
                  <a:lnTo>
                    <a:pt x="1074" y="418"/>
                  </a:lnTo>
                  <a:lnTo>
                    <a:pt x="1080" y="424"/>
                  </a:lnTo>
                  <a:lnTo>
                    <a:pt x="1084" y="429"/>
                  </a:lnTo>
                  <a:lnTo>
                    <a:pt x="1086" y="435"/>
                  </a:lnTo>
                  <a:lnTo>
                    <a:pt x="1089" y="442"/>
                  </a:lnTo>
                  <a:lnTo>
                    <a:pt x="1090" y="453"/>
                  </a:lnTo>
                  <a:lnTo>
                    <a:pt x="1089" y="462"/>
                  </a:lnTo>
                  <a:lnTo>
                    <a:pt x="1085" y="472"/>
                  </a:lnTo>
                  <a:lnTo>
                    <a:pt x="1080" y="483"/>
                  </a:lnTo>
                  <a:lnTo>
                    <a:pt x="1073" y="493"/>
                  </a:lnTo>
                  <a:lnTo>
                    <a:pt x="1064" y="503"/>
                  </a:lnTo>
                  <a:lnTo>
                    <a:pt x="1054" y="513"/>
                  </a:lnTo>
                  <a:lnTo>
                    <a:pt x="1042" y="523"/>
                  </a:lnTo>
                  <a:lnTo>
                    <a:pt x="1036" y="522"/>
                  </a:lnTo>
                  <a:lnTo>
                    <a:pt x="1026" y="519"/>
                  </a:lnTo>
                  <a:lnTo>
                    <a:pt x="1015" y="517"/>
                  </a:lnTo>
                  <a:lnTo>
                    <a:pt x="1002" y="514"/>
                  </a:lnTo>
                  <a:lnTo>
                    <a:pt x="988" y="512"/>
                  </a:lnTo>
                  <a:lnTo>
                    <a:pt x="972" y="509"/>
                  </a:lnTo>
                  <a:lnTo>
                    <a:pt x="956" y="507"/>
                  </a:lnTo>
                  <a:lnTo>
                    <a:pt x="937" y="504"/>
                  </a:lnTo>
                  <a:lnTo>
                    <a:pt x="919" y="502"/>
                  </a:lnTo>
                  <a:lnTo>
                    <a:pt x="900" y="499"/>
                  </a:lnTo>
                  <a:lnTo>
                    <a:pt x="882" y="497"/>
                  </a:lnTo>
                  <a:lnTo>
                    <a:pt x="863" y="496"/>
                  </a:lnTo>
                  <a:lnTo>
                    <a:pt x="845" y="495"/>
                  </a:lnTo>
                  <a:lnTo>
                    <a:pt x="827" y="493"/>
                  </a:lnTo>
                  <a:lnTo>
                    <a:pt x="811" y="493"/>
                  </a:lnTo>
                  <a:lnTo>
                    <a:pt x="795" y="493"/>
                  </a:lnTo>
                  <a:lnTo>
                    <a:pt x="768" y="495"/>
                  </a:lnTo>
                  <a:lnTo>
                    <a:pt x="747" y="496"/>
                  </a:lnTo>
                  <a:lnTo>
                    <a:pt x="730" y="498"/>
                  </a:lnTo>
                  <a:lnTo>
                    <a:pt x="717" y="499"/>
                  </a:lnTo>
                  <a:lnTo>
                    <a:pt x="707" y="501"/>
                  </a:lnTo>
                  <a:lnTo>
                    <a:pt x="699" y="502"/>
                  </a:lnTo>
                  <a:lnTo>
                    <a:pt x="694" y="502"/>
                  </a:lnTo>
                  <a:lnTo>
                    <a:pt x="691" y="501"/>
                  </a:lnTo>
                  <a:lnTo>
                    <a:pt x="685" y="493"/>
                  </a:lnTo>
                  <a:lnTo>
                    <a:pt x="677" y="481"/>
                  </a:lnTo>
                  <a:lnTo>
                    <a:pt x="671" y="467"/>
                  </a:lnTo>
                  <a:lnTo>
                    <a:pt x="667" y="458"/>
                  </a:lnTo>
                  <a:lnTo>
                    <a:pt x="661" y="440"/>
                  </a:lnTo>
                  <a:lnTo>
                    <a:pt x="655" y="412"/>
                  </a:lnTo>
                  <a:lnTo>
                    <a:pt x="656" y="384"/>
                  </a:lnTo>
                  <a:lnTo>
                    <a:pt x="671" y="364"/>
                  </a:lnTo>
                  <a:lnTo>
                    <a:pt x="658" y="360"/>
                  </a:lnTo>
                  <a:lnTo>
                    <a:pt x="642" y="357"/>
                  </a:lnTo>
                  <a:lnTo>
                    <a:pt x="623" y="352"/>
                  </a:lnTo>
                  <a:lnTo>
                    <a:pt x="605" y="348"/>
                  </a:lnTo>
                  <a:lnTo>
                    <a:pt x="585" y="344"/>
                  </a:lnTo>
                  <a:lnTo>
                    <a:pt x="566" y="339"/>
                  </a:lnTo>
                  <a:lnTo>
                    <a:pt x="549" y="337"/>
                  </a:lnTo>
                  <a:lnTo>
                    <a:pt x="536" y="334"/>
                  </a:lnTo>
                  <a:lnTo>
                    <a:pt x="528" y="333"/>
                  </a:lnTo>
                  <a:lnTo>
                    <a:pt x="517" y="332"/>
                  </a:lnTo>
                  <a:lnTo>
                    <a:pt x="505" y="329"/>
                  </a:lnTo>
                  <a:lnTo>
                    <a:pt x="490" y="328"/>
                  </a:lnTo>
                  <a:lnTo>
                    <a:pt x="473" y="326"/>
                  </a:lnTo>
                  <a:lnTo>
                    <a:pt x="456" y="323"/>
                  </a:lnTo>
                  <a:lnTo>
                    <a:pt x="436" y="321"/>
                  </a:lnTo>
                  <a:lnTo>
                    <a:pt x="416" y="320"/>
                  </a:lnTo>
                  <a:lnTo>
                    <a:pt x="396" y="317"/>
                  </a:lnTo>
                  <a:lnTo>
                    <a:pt x="377" y="316"/>
                  </a:lnTo>
                  <a:lnTo>
                    <a:pt x="357" y="313"/>
                  </a:lnTo>
                  <a:lnTo>
                    <a:pt x="337" y="312"/>
                  </a:lnTo>
                  <a:lnTo>
                    <a:pt x="320" y="311"/>
                  </a:lnTo>
                  <a:lnTo>
                    <a:pt x="303" y="310"/>
                  </a:lnTo>
                  <a:lnTo>
                    <a:pt x="288" y="310"/>
                  </a:lnTo>
                  <a:lnTo>
                    <a:pt x="276" y="310"/>
                  </a:lnTo>
                  <a:lnTo>
                    <a:pt x="263" y="310"/>
                  </a:lnTo>
                  <a:lnTo>
                    <a:pt x="247" y="311"/>
                  </a:lnTo>
                  <a:lnTo>
                    <a:pt x="230" y="312"/>
                  </a:lnTo>
                  <a:lnTo>
                    <a:pt x="212" y="313"/>
                  </a:lnTo>
                  <a:lnTo>
                    <a:pt x="191" y="315"/>
                  </a:lnTo>
                  <a:lnTo>
                    <a:pt x="170" y="317"/>
                  </a:lnTo>
                  <a:lnTo>
                    <a:pt x="149" y="318"/>
                  </a:lnTo>
                  <a:lnTo>
                    <a:pt x="127" y="320"/>
                  </a:lnTo>
                  <a:lnTo>
                    <a:pt x="106" y="322"/>
                  </a:lnTo>
                  <a:lnTo>
                    <a:pt x="86" y="323"/>
                  </a:lnTo>
                  <a:lnTo>
                    <a:pt x="66" y="325"/>
                  </a:lnTo>
                  <a:lnTo>
                    <a:pt x="49" y="326"/>
                  </a:lnTo>
                  <a:lnTo>
                    <a:pt x="34" y="327"/>
                  </a:lnTo>
                  <a:lnTo>
                    <a:pt x="22" y="328"/>
                  </a:lnTo>
                  <a:lnTo>
                    <a:pt x="12" y="329"/>
                  </a:lnTo>
                  <a:lnTo>
                    <a:pt x="6" y="329"/>
                  </a:lnTo>
                  <a:lnTo>
                    <a:pt x="0" y="310"/>
                  </a:lnTo>
                  <a:lnTo>
                    <a:pt x="7" y="290"/>
                  </a:lnTo>
                  <a:lnTo>
                    <a:pt x="13" y="270"/>
                  </a:lnTo>
                  <a:lnTo>
                    <a:pt x="21" y="253"/>
                  </a:lnTo>
                  <a:lnTo>
                    <a:pt x="36" y="239"/>
                  </a:lnTo>
                  <a:lnTo>
                    <a:pt x="45" y="233"/>
                  </a:lnTo>
                  <a:lnTo>
                    <a:pt x="56" y="227"/>
                  </a:lnTo>
                  <a:lnTo>
                    <a:pt x="69" y="221"/>
                  </a:lnTo>
                  <a:lnTo>
                    <a:pt x="80" y="217"/>
                  </a:lnTo>
                  <a:lnTo>
                    <a:pt x="91" y="214"/>
                  </a:lnTo>
                  <a:lnTo>
                    <a:pt x="101" y="212"/>
                  </a:lnTo>
                  <a:lnTo>
                    <a:pt x="109" y="214"/>
                  </a:lnTo>
                  <a:lnTo>
                    <a:pt x="116" y="217"/>
                  </a:lnTo>
                  <a:lnTo>
                    <a:pt x="125" y="203"/>
                  </a:lnTo>
                  <a:lnTo>
                    <a:pt x="138" y="190"/>
                  </a:lnTo>
                  <a:lnTo>
                    <a:pt x="151" y="178"/>
                  </a:lnTo>
                  <a:lnTo>
                    <a:pt x="166" y="168"/>
                  </a:lnTo>
                  <a:lnTo>
                    <a:pt x="180" y="159"/>
                  </a:lnTo>
                  <a:lnTo>
                    <a:pt x="194" y="152"/>
                  </a:lnTo>
                  <a:lnTo>
                    <a:pt x="207" y="147"/>
                  </a:lnTo>
                  <a:lnTo>
                    <a:pt x="219" y="143"/>
                  </a:lnTo>
                  <a:lnTo>
                    <a:pt x="230" y="140"/>
                  </a:lnTo>
                  <a:lnTo>
                    <a:pt x="244" y="137"/>
                  </a:lnTo>
                  <a:lnTo>
                    <a:pt x="256" y="135"/>
                  </a:lnTo>
                  <a:lnTo>
                    <a:pt x="268" y="134"/>
                  </a:lnTo>
                  <a:lnTo>
                    <a:pt x="279" y="132"/>
                  </a:lnTo>
                  <a:lnTo>
                    <a:pt x="290" y="132"/>
                  </a:lnTo>
                  <a:lnTo>
                    <a:pt x="299" y="132"/>
                  </a:lnTo>
                  <a:lnTo>
                    <a:pt x="305" y="135"/>
                  </a:lnTo>
                  <a:lnTo>
                    <a:pt x="314" y="142"/>
                  </a:lnTo>
                  <a:lnTo>
                    <a:pt x="319" y="151"/>
                  </a:lnTo>
                  <a:lnTo>
                    <a:pt x="321" y="159"/>
                  </a:lnTo>
                  <a:lnTo>
                    <a:pt x="321" y="168"/>
                  </a:lnTo>
                  <a:lnTo>
                    <a:pt x="331" y="157"/>
                  </a:lnTo>
                  <a:lnTo>
                    <a:pt x="342" y="147"/>
                  </a:lnTo>
                  <a:lnTo>
                    <a:pt x="353" y="137"/>
                  </a:lnTo>
                  <a:lnTo>
                    <a:pt x="367" y="127"/>
                  </a:lnTo>
                  <a:lnTo>
                    <a:pt x="380" y="120"/>
                  </a:lnTo>
                  <a:lnTo>
                    <a:pt x="395" y="113"/>
                  </a:lnTo>
                  <a:lnTo>
                    <a:pt x="410" y="108"/>
                  </a:lnTo>
                  <a:lnTo>
                    <a:pt x="426" y="104"/>
                  </a:lnTo>
                  <a:lnTo>
                    <a:pt x="441" y="102"/>
                  </a:lnTo>
                  <a:lnTo>
                    <a:pt x="456" y="100"/>
                  </a:lnTo>
                  <a:lnTo>
                    <a:pt x="468" y="100"/>
                  </a:lnTo>
                  <a:lnTo>
                    <a:pt x="480" y="100"/>
                  </a:lnTo>
                  <a:lnTo>
                    <a:pt x="491" y="103"/>
                  </a:lnTo>
                  <a:lnTo>
                    <a:pt x="499" y="105"/>
                  </a:lnTo>
                  <a:lnTo>
                    <a:pt x="506" y="109"/>
                  </a:lnTo>
                  <a:lnTo>
                    <a:pt x="510" y="114"/>
                  </a:lnTo>
                  <a:lnTo>
                    <a:pt x="516" y="124"/>
                  </a:lnTo>
                  <a:lnTo>
                    <a:pt x="520" y="134"/>
                  </a:lnTo>
                  <a:lnTo>
                    <a:pt x="522" y="142"/>
                  </a:lnTo>
                  <a:lnTo>
                    <a:pt x="522" y="148"/>
                  </a:lnTo>
                  <a:lnTo>
                    <a:pt x="543" y="131"/>
                  </a:lnTo>
                  <a:lnTo>
                    <a:pt x="564" y="115"/>
                  </a:lnTo>
                  <a:lnTo>
                    <a:pt x="585" y="102"/>
                  </a:lnTo>
                  <a:lnTo>
                    <a:pt x="606" y="92"/>
                  </a:lnTo>
                  <a:lnTo>
                    <a:pt x="627" y="83"/>
                  </a:lnTo>
                  <a:lnTo>
                    <a:pt x="648" y="78"/>
                  </a:lnTo>
                  <a:lnTo>
                    <a:pt x="669" y="74"/>
                  </a:lnTo>
                  <a:lnTo>
                    <a:pt x="690" y="74"/>
                  </a:lnTo>
                  <a:lnTo>
                    <a:pt x="708" y="76"/>
                  </a:lnTo>
                  <a:lnTo>
                    <a:pt x="725" y="77"/>
                  </a:lnTo>
                  <a:lnTo>
                    <a:pt x="739" y="81"/>
                  </a:lnTo>
                  <a:lnTo>
                    <a:pt x="751" y="84"/>
                  </a:lnTo>
                  <a:lnTo>
                    <a:pt x="761" y="88"/>
                  </a:lnTo>
                  <a:lnTo>
                    <a:pt x="770" y="93"/>
                  </a:lnTo>
                  <a:lnTo>
                    <a:pt x="777" y="99"/>
                  </a:lnTo>
                  <a:lnTo>
                    <a:pt x="782" y="105"/>
                  </a:lnTo>
                  <a:lnTo>
                    <a:pt x="789" y="127"/>
                  </a:lnTo>
                  <a:lnTo>
                    <a:pt x="792" y="159"/>
                  </a:lnTo>
                  <a:lnTo>
                    <a:pt x="788" y="191"/>
                  </a:lnTo>
                  <a:lnTo>
                    <a:pt x="776" y="217"/>
                  </a:lnTo>
                  <a:lnTo>
                    <a:pt x="787" y="219"/>
                  </a:lnTo>
                  <a:lnTo>
                    <a:pt x="795" y="222"/>
                  </a:lnTo>
                  <a:lnTo>
                    <a:pt x="804" y="226"/>
                  </a:lnTo>
                  <a:lnTo>
                    <a:pt x="811" y="231"/>
                  </a:lnTo>
                  <a:lnTo>
                    <a:pt x="818" y="236"/>
                  </a:lnTo>
                  <a:lnTo>
                    <a:pt x="823" y="242"/>
                  </a:lnTo>
                  <a:lnTo>
                    <a:pt x="826" y="248"/>
                  </a:lnTo>
                  <a:lnTo>
                    <a:pt x="829" y="256"/>
                  </a:lnTo>
                  <a:lnTo>
                    <a:pt x="834" y="221"/>
                  </a:lnTo>
                  <a:lnTo>
                    <a:pt x="841" y="195"/>
                  </a:lnTo>
                  <a:lnTo>
                    <a:pt x="851" y="177"/>
                  </a:lnTo>
                  <a:lnTo>
                    <a:pt x="864" y="164"/>
                  </a:lnTo>
                  <a:lnTo>
                    <a:pt x="856" y="150"/>
                  </a:lnTo>
                  <a:lnTo>
                    <a:pt x="847" y="135"/>
                  </a:lnTo>
                  <a:lnTo>
                    <a:pt x="839" y="119"/>
                  </a:lnTo>
                  <a:lnTo>
                    <a:pt x="831" y="102"/>
                  </a:lnTo>
                  <a:lnTo>
                    <a:pt x="823" y="87"/>
                  </a:lnTo>
                  <a:lnTo>
                    <a:pt x="816" y="73"/>
                  </a:lnTo>
                  <a:lnTo>
                    <a:pt x="811" y="62"/>
                  </a:lnTo>
                  <a:lnTo>
                    <a:pt x="808" y="55"/>
                  </a:lnTo>
                  <a:lnTo>
                    <a:pt x="804" y="42"/>
                  </a:lnTo>
                  <a:lnTo>
                    <a:pt x="807" y="30"/>
                  </a:lnTo>
                  <a:lnTo>
                    <a:pt x="815" y="19"/>
                  </a:lnTo>
                  <a:lnTo>
                    <a:pt x="827" y="12"/>
                  </a:lnTo>
                  <a:lnTo>
                    <a:pt x="835" y="8"/>
                  </a:lnTo>
                  <a:lnTo>
                    <a:pt x="841" y="5"/>
                  </a:lnTo>
                  <a:lnTo>
                    <a:pt x="847" y="3"/>
                  </a:lnTo>
                  <a:lnTo>
                    <a:pt x="853" y="0"/>
                  </a:lnTo>
                  <a:lnTo>
                    <a:pt x="860" y="0"/>
                  </a:lnTo>
                  <a:lnTo>
                    <a:pt x="866" y="0"/>
                  </a:lnTo>
                  <a:lnTo>
                    <a:pt x="871" y="4"/>
                  </a:lnTo>
                  <a:lnTo>
                    <a:pt x="876" y="9"/>
                  </a:lnTo>
                  <a:lnTo>
                    <a:pt x="882" y="18"/>
                  </a:lnTo>
                  <a:lnTo>
                    <a:pt x="889" y="31"/>
                  </a:lnTo>
                  <a:lnTo>
                    <a:pt x="898" y="47"/>
                  </a:lnTo>
                  <a:lnTo>
                    <a:pt x="906" y="66"/>
                  </a:lnTo>
                  <a:lnTo>
                    <a:pt x="914" y="83"/>
                  </a:lnTo>
                  <a:lnTo>
                    <a:pt x="921" y="100"/>
                  </a:lnTo>
                  <a:lnTo>
                    <a:pt x="926" y="115"/>
                  </a:lnTo>
                  <a:lnTo>
                    <a:pt x="930" y="125"/>
                  </a:lnTo>
                  <a:lnTo>
                    <a:pt x="930" y="134"/>
                  </a:lnTo>
                  <a:lnTo>
                    <a:pt x="930" y="141"/>
                  </a:lnTo>
                  <a:lnTo>
                    <a:pt x="931" y="147"/>
                  </a:lnTo>
                  <a:lnTo>
                    <a:pt x="937" y="151"/>
                  </a:lnTo>
                  <a:lnTo>
                    <a:pt x="943" y="152"/>
                  </a:lnTo>
                  <a:lnTo>
                    <a:pt x="952" y="154"/>
                  </a:lnTo>
                  <a:lnTo>
                    <a:pt x="962" y="157"/>
                  </a:lnTo>
                  <a:lnTo>
                    <a:pt x="973" y="159"/>
                  </a:lnTo>
                  <a:lnTo>
                    <a:pt x="984" y="163"/>
                  </a:lnTo>
                  <a:lnTo>
                    <a:pt x="996" y="167"/>
                  </a:lnTo>
                  <a:lnTo>
                    <a:pt x="1007" y="172"/>
                  </a:lnTo>
                  <a:lnTo>
                    <a:pt x="1017" y="177"/>
                  </a:lnTo>
                  <a:lnTo>
                    <a:pt x="1027" y="184"/>
                  </a:lnTo>
                  <a:lnTo>
                    <a:pt x="1037" y="194"/>
                  </a:lnTo>
                  <a:lnTo>
                    <a:pt x="1046" y="205"/>
                  </a:lnTo>
                  <a:lnTo>
                    <a:pt x="1054" y="220"/>
                  </a:lnTo>
                  <a:lnTo>
                    <a:pt x="1062" y="235"/>
                  </a:lnTo>
                  <a:lnTo>
                    <a:pt x="1068" y="249"/>
                  </a:lnTo>
                  <a:lnTo>
                    <a:pt x="1070" y="265"/>
                  </a:lnTo>
                  <a:lnTo>
                    <a:pt x="1071" y="2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13"/>
            <p:cNvSpPr>
              <a:spLocks/>
            </p:cNvSpPr>
            <p:nvPr/>
          </p:nvSpPr>
          <p:spPr bwMode="auto">
            <a:xfrm>
              <a:off x="2117" y="1034"/>
              <a:ext cx="2168" cy="1178"/>
            </a:xfrm>
            <a:custGeom>
              <a:avLst/>
              <a:gdLst>
                <a:gd name="T0" fmla="*/ 267 w 2168"/>
                <a:gd name="T1" fmla="*/ 404 h 1178"/>
                <a:gd name="T2" fmla="*/ 244 w 2168"/>
                <a:gd name="T3" fmla="*/ 273 h 1178"/>
                <a:gd name="T4" fmla="*/ 336 w 2168"/>
                <a:gd name="T5" fmla="*/ 242 h 1178"/>
                <a:gd name="T6" fmla="*/ 389 w 2168"/>
                <a:gd name="T7" fmla="*/ 102 h 1178"/>
                <a:gd name="T8" fmla="*/ 499 w 2168"/>
                <a:gd name="T9" fmla="*/ 47 h 1178"/>
                <a:gd name="T10" fmla="*/ 634 w 2168"/>
                <a:gd name="T11" fmla="*/ 24 h 1178"/>
                <a:gd name="T12" fmla="*/ 761 w 2168"/>
                <a:gd name="T13" fmla="*/ 14 h 1178"/>
                <a:gd name="T14" fmla="*/ 910 w 2168"/>
                <a:gd name="T15" fmla="*/ 1 h 1178"/>
                <a:gd name="T16" fmla="*/ 1079 w 2168"/>
                <a:gd name="T17" fmla="*/ 1 h 1178"/>
                <a:gd name="T18" fmla="*/ 1185 w 2168"/>
                <a:gd name="T19" fmla="*/ 9 h 1178"/>
                <a:gd name="T20" fmla="*/ 1319 w 2168"/>
                <a:gd name="T21" fmla="*/ 21 h 1178"/>
                <a:gd name="T22" fmla="*/ 1441 w 2168"/>
                <a:gd name="T23" fmla="*/ 41 h 1178"/>
                <a:gd name="T24" fmla="*/ 1580 w 2168"/>
                <a:gd name="T25" fmla="*/ 63 h 1178"/>
                <a:gd name="T26" fmla="*/ 1698 w 2168"/>
                <a:gd name="T27" fmla="*/ 84 h 1178"/>
                <a:gd name="T28" fmla="*/ 1738 w 2168"/>
                <a:gd name="T29" fmla="*/ 116 h 1178"/>
                <a:gd name="T30" fmla="*/ 1764 w 2168"/>
                <a:gd name="T31" fmla="*/ 242 h 1178"/>
                <a:gd name="T32" fmla="*/ 1854 w 2168"/>
                <a:gd name="T33" fmla="*/ 280 h 1178"/>
                <a:gd name="T34" fmla="*/ 1817 w 2168"/>
                <a:gd name="T35" fmla="*/ 422 h 1178"/>
                <a:gd name="T36" fmla="*/ 1883 w 2168"/>
                <a:gd name="T37" fmla="*/ 419 h 1178"/>
                <a:gd name="T38" fmla="*/ 1935 w 2168"/>
                <a:gd name="T39" fmla="*/ 375 h 1178"/>
                <a:gd name="T40" fmla="*/ 2001 w 2168"/>
                <a:gd name="T41" fmla="*/ 403 h 1178"/>
                <a:gd name="T42" fmla="*/ 2068 w 2168"/>
                <a:gd name="T43" fmla="*/ 382 h 1178"/>
                <a:gd name="T44" fmla="*/ 2083 w 2168"/>
                <a:gd name="T45" fmla="*/ 414 h 1178"/>
                <a:gd name="T46" fmla="*/ 2123 w 2168"/>
                <a:gd name="T47" fmla="*/ 486 h 1178"/>
                <a:gd name="T48" fmla="*/ 2125 w 2168"/>
                <a:gd name="T49" fmla="*/ 569 h 1178"/>
                <a:gd name="T50" fmla="*/ 2168 w 2168"/>
                <a:gd name="T51" fmla="*/ 604 h 1178"/>
                <a:gd name="T52" fmla="*/ 2116 w 2168"/>
                <a:gd name="T53" fmla="*/ 668 h 1178"/>
                <a:gd name="T54" fmla="*/ 2141 w 2168"/>
                <a:gd name="T55" fmla="*/ 748 h 1178"/>
                <a:gd name="T56" fmla="*/ 2049 w 2168"/>
                <a:gd name="T57" fmla="*/ 758 h 1178"/>
                <a:gd name="T58" fmla="*/ 2008 w 2168"/>
                <a:gd name="T59" fmla="*/ 829 h 1178"/>
                <a:gd name="T60" fmla="*/ 1979 w 2168"/>
                <a:gd name="T61" fmla="*/ 848 h 1178"/>
                <a:gd name="T62" fmla="*/ 2005 w 2168"/>
                <a:gd name="T63" fmla="*/ 891 h 1178"/>
                <a:gd name="T64" fmla="*/ 2052 w 2168"/>
                <a:gd name="T65" fmla="*/ 925 h 1178"/>
                <a:gd name="T66" fmla="*/ 2046 w 2168"/>
                <a:gd name="T67" fmla="*/ 973 h 1178"/>
                <a:gd name="T68" fmla="*/ 2053 w 2168"/>
                <a:gd name="T69" fmla="*/ 1006 h 1178"/>
                <a:gd name="T70" fmla="*/ 2008 w 2168"/>
                <a:gd name="T71" fmla="*/ 1044 h 1178"/>
                <a:gd name="T72" fmla="*/ 2012 w 2168"/>
                <a:gd name="T73" fmla="*/ 1091 h 1178"/>
                <a:gd name="T74" fmla="*/ 2015 w 2168"/>
                <a:gd name="T75" fmla="*/ 1153 h 1178"/>
                <a:gd name="T76" fmla="*/ 1865 w 2168"/>
                <a:gd name="T77" fmla="*/ 1139 h 1178"/>
                <a:gd name="T78" fmla="*/ 1594 w 2168"/>
                <a:gd name="T79" fmla="*/ 1054 h 1178"/>
                <a:gd name="T80" fmla="*/ 1426 w 2168"/>
                <a:gd name="T81" fmla="*/ 1014 h 1178"/>
                <a:gd name="T82" fmla="*/ 1402 w 2168"/>
                <a:gd name="T83" fmla="*/ 960 h 1178"/>
                <a:gd name="T84" fmla="*/ 1331 w 2168"/>
                <a:gd name="T85" fmla="*/ 943 h 1178"/>
                <a:gd name="T86" fmla="*/ 1213 w 2168"/>
                <a:gd name="T87" fmla="*/ 934 h 1178"/>
                <a:gd name="T88" fmla="*/ 1100 w 2168"/>
                <a:gd name="T89" fmla="*/ 927 h 1178"/>
                <a:gd name="T90" fmla="*/ 921 w 2168"/>
                <a:gd name="T91" fmla="*/ 925 h 1178"/>
                <a:gd name="T92" fmla="*/ 778 w 2168"/>
                <a:gd name="T93" fmla="*/ 937 h 1178"/>
                <a:gd name="T94" fmla="*/ 592 w 2168"/>
                <a:gd name="T95" fmla="*/ 964 h 1178"/>
                <a:gd name="T96" fmla="*/ 454 w 2168"/>
                <a:gd name="T97" fmla="*/ 1004 h 1178"/>
                <a:gd name="T98" fmla="*/ 265 w 2168"/>
                <a:gd name="T99" fmla="*/ 1049 h 1178"/>
                <a:gd name="T100" fmla="*/ 135 w 2168"/>
                <a:gd name="T101" fmla="*/ 1100 h 1178"/>
                <a:gd name="T102" fmla="*/ 86 w 2168"/>
                <a:gd name="T103" fmla="*/ 1087 h 1178"/>
                <a:gd name="T104" fmla="*/ 38 w 2168"/>
                <a:gd name="T105" fmla="*/ 1088 h 1178"/>
                <a:gd name="T106" fmla="*/ 27 w 2168"/>
                <a:gd name="T107" fmla="*/ 1026 h 1178"/>
                <a:gd name="T108" fmla="*/ 7 w 2168"/>
                <a:gd name="T109" fmla="*/ 994 h 1178"/>
                <a:gd name="T110" fmla="*/ 12 w 2168"/>
                <a:gd name="T111" fmla="*/ 954 h 1178"/>
                <a:gd name="T112" fmla="*/ 47 w 2168"/>
                <a:gd name="T113" fmla="*/ 903 h 1178"/>
                <a:gd name="T114" fmla="*/ 12 w 2168"/>
                <a:gd name="T115" fmla="*/ 840 h 1178"/>
                <a:gd name="T116" fmla="*/ 63 w 2168"/>
                <a:gd name="T117" fmla="*/ 805 h 1178"/>
                <a:gd name="T118" fmla="*/ 86 w 2168"/>
                <a:gd name="T119" fmla="*/ 727 h 1178"/>
                <a:gd name="T120" fmla="*/ 117 w 2168"/>
                <a:gd name="T121" fmla="*/ 683 h 1178"/>
                <a:gd name="T122" fmla="*/ 180 w 2168"/>
                <a:gd name="T123" fmla="*/ 673 h 1178"/>
                <a:gd name="T124" fmla="*/ 238 w 2168"/>
                <a:gd name="T125" fmla="*/ 627 h 117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168"/>
                <a:gd name="T190" fmla="*/ 0 h 1178"/>
                <a:gd name="T191" fmla="*/ 2168 w 2168"/>
                <a:gd name="T192" fmla="*/ 1178 h 117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168" h="1178">
                  <a:moveTo>
                    <a:pt x="299" y="579"/>
                  </a:moveTo>
                  <a:lnTo>
                    <a:pt x="298" y="552"/>
                  </a:lnTo>
                  <a:lnTo>
                    <a:pt x="298" y="520"/>
                  </a:lnTo>
                  <a:lnTo>
                    <a:pt x="294" y="488"/>
                  </a:lnTo>
                  <a:lnTo>
                    <a:pt x="286" y="463"/>
                  </a:lnTo>
                  <a:lnTo>
                    <a:pt x="280" y="450"/>
                  </a:lnTo>
                  <a:lnTo>
                    <a:pt x="273" y="429"/>
                  </a:lnTo>
                  <a:lnTo>
                    <a:pt x="267" y="404"/>
                  </a:lnTo>
                  <a:lnTo>
                    <a:pt x="262" y="376"/>
                  </a:lnTo>
                  <a:lnTo>
                    <a:pt x="256" y="350"/>
                  </a:lnTo>
                  <a:lnTo>
                    <a:pt x="251" y="325"/>
                  </a:lnTo>
                  <a:lnTo>
                    <a:pt x="247" y="306"/>
                  </a:lnTo>
                  <a:lnTo>
                    <a:pt x="244" y="293"/>
                  </a:lnTo>
                  <a:lnTo>
                    <a:pt x="243" y="286"/>
                  </a:lnTo>
                  <a:lnTo>
                    <a:pt x="243" y="279"/>
                  </a:lnTo>
                  <a:lnTo>
                    <a:pt x="244" y="273"/>
                  </a:lnTo>
                  <a:lnTo>
                    <a:pt x="247" y="266"/>
                  </a:lnTo>
                  <a:lnTo>
                    <a:pt x="254" y="263"/>
                  </a:lnTo>
                  <a:lnTo>
                    <a:pt x="261" y="258"/>
                  </a:lnTo>
                  <a:lnTo>
                    <a:pt x="270" y="255"/>
                  </a:lnTo>
                  <a:lnTo>
                    <a:pt x="281" y="254"/>
                  </a:lnTo>
                  <a:lnTo>
                    <a:pt x="296" y="252"/>
                  </a:lnTo>
                  <a:lnTo>
                    <a:pt x="315" y="248"/>
                  </a:lnTo>
                  <a:lnTo>
                    <a:pt x="336" y="242"/>
                  </a:lnTo>
                  <a:lnTo>
                    <a:pt x="360" y="236"/>
                  </a:lnTo>
                  <a:lnTo>
                    <a:pt x="381" y="229"/>
                  </a:lnTo>
                  <a:lnTo>
                    <a:pt x="398" y="224"/>
                  </a:lnTo>
                  <a:lnTo>
                    <a:pt x="410" y="221"/>
                  </a:lnTo>
                  <a:lnTo>
                    <a:pt x="415" y="220"/>
                  </a:lnTo>
                  <a:lnTo>
                    <a:pt x="403" y="175"/>
                  </a:lnTo>
                  <a:lnTo>
                    <a:pt x="395" y="135"/>
                  </a:lnTo>
                  <a:lnTo>
                    <a:pt x="389" y="102"/>
                  </a:lnTo>
                  <a:lnTo>
                    <a:pt x="385" y="83"/>
                  </a:lnTo>
                  <a:lnTo>
                    <a:pt x="398" y="78"/>
                  </a:lnTo>
                  <a:lnTo>
                    <a:pt x="411" y="72"/>
                  </a:lnTo>
                  <a:lnTo>
                    <a:pt x="426" y="67"/>
                  </a:lnTo>
                  <a:lnTo>
                    <a:pt x="443" y="62"/>
                  </a:lnTo>
                  <a:lnTo>
                    <a:pt x="462" y="57"/>
                  </a:lnTo>
                  <a:lnTo>
                    <a:pt x="480" y="52"/>
                  </a:lnTo>
                  <a:lnTo>
                    <a:pt x="499" y="47"/>
                  </a:lnTo>
                  <a:lnTo>
                    <a:pt x="518" y="43"/>
                  </a:lnTo>
                  <a:lnTo>
                    <a:pt x="537" y="38"/>
                  </a:lnTo>
                  <a:lnTo>
                    <a:pt x="557" y="35"/>
                  </a:lnTo>
                  <a:lnTo>
                    <a:pt x="574" y="32"/>
                  </a:lnTo>
                  <a:lnTo>
                    <a:pt x="591" y="29"/>
                  </a:lnTo>
                  <a:lnTo>
                    <a:pt x="607" y="26"/>
                  </a:lnTo>
                  <a:lnTo>
                    <a:pt x="622" y="25"/>
                  </a:lnTo>
                  <a:lnTo>
                    <a:pt x="634" y="24"/>
                  </a:lnTo>
                  <a:lnTo>
                    <a:pt x="645" y="22"/>
                  </a:lnTo>
                  <a:lnTo>
                    <a:pt x="656" y="22"/>
                  </a:lnTo>
                  <a:lnTo>
                    <a:pt x="669" y="21"/>
                  </a:lnTo>
                  <a:lnTo>
                    <a:pt x="685" y="20"/>
                  </a:lnTo>
                  <a:lnTo>
                    <a:pt x="702" y="19"/>
                  </a:lnTo>
                  <a:lnTo>
                    <a:pt x="720" y="17"/>
                  </a:lnTo>
                  <a:lnTo>
                    <a:pt x="741" y="15"/>
                  </a:lnTo>
                  <a:lnTo>
                    <a:pt x="761" y="14"/>
                  </a:lnTo>
                  <a:lnTo>
                    <a:pt x="783" y="11"/>
                  </a:lnTo>
                  <a:lnTo>
                    <a:pt x="804" y="10"/>
                  </a:lnTo>
                  <a:lnTo>
                    <a:pt x="825" y="9"/>
                  </a:lnTo>
                  <a:lnTo>
                    <a:pt x="845" y="6"/>
                  </a:lnTo>
                  <a:lnTo>
                    <a:pt x="863" y="5"/>
                  </a:lnTo>
                  <a:lnTo>
                    <a:pt x="882" y="4"/>
                  </a:lnTo>
                  <a:lnTo>
                    <a:pt x="897" y="3"/>
                  </a:lnTo>
                  <a:lnTo>
                    <a:pt x="910" y="1"/>
                  </a:lnTo>
                  <a:lnTo>
                    <a:pt x="921" y="1"/>
                  </a:lnTo>
                  <a:lnTo>
                    <a:pt x="942" y="0"/>
                  </a:lnTo>
                  <a:lnTo>
                    <a:pt x="964" y="0"/>
                  </a:lnTo>
                  <a:lnTo>
                    <a:pt x="990" y="0"/>
                  </a:lnTo>
                  <a:lnTo>
                    <a:pt x="1015" y="0"/>
                  </a:lnTo>
                  <a:lnTo>
                    <a:pt x="1039" y="0"/>
                  </a:lnTo>
                  <a:lnTo>
                    <a:pt x="1060" y="1"/>
                  </a:lnTo>
                  <a:lnTo>
                    <a:pt x="1079" y="1"/>
                  </a:lnTo>
                  <a:lnTo>
                    <a:pt x="1091" y="1"/>
                  </a:lnTo>
                  <a:lnTo>
                    <a:pt x="1097" y="1"/>
                  </a:lnTo>
                  <a:lnTo>
                    <a:pt x="1107" y="3"/>
                  </a:lnTo>
                  <a:lnTo>
                    <a:pt x="1120" y="3"/>
                  </a:lnTo>
                  <a:lnTo>
                    <a:pt x="1133" y="4"/>
                  </a:lnTo>
                  <a:lnTo>
                    <a:pt x="1149" y="5"/>
                  </a:lnTo>
                  <a:lnTo>
                    <a:pt x="1166" y="6"/>
                  </a:lnTo>
                  <a:lnTo>
                    <a:pt x="1185" y="9"/>
                  </a:lnTo>
                  <a:lnTo>
                    <a:pt x="1203" y="10"/>
                  </a:lnTo>
                  <a:lnTo>
                    <a:pt x="1222" y="11"/>
                  </a:lnTo>
                  <a:lnTo>
                    <a:pt x="1241" y="14"/>
                  </a:lnTo>
                  <a:lnTo>
                    <a:pt x="1260" y="15"/>
                  </a:lnTo>
                  <a:lnTo>
                    <a:pt x="1277" y="17"/>
                  </a:lnTo>
                  <a:lnTo>
                    <a:pt x="1293" y="19"/>
                  </a:lnTo>
                  <a:lnTo>
                    <a:pt x="1307" y="20"/>
                  </a:lnTo>
                  <a:lnTo>
                    <a:pt x="1319" y="21"/>
                  </a:lnTo>
                  <a:lnTo>
                    <a:pt x="1329" y="22"/>
                  </a:lnTo>
                  <a:lnTo>
                    <a:pt x="1339" y="24"/>
                  </a:lnTo>
                  <a:lnTo>
                    <a:pt x="1351" y="26"/>
                  </a:lnTo>
                  <a:lnTo>
                    <a:pt x="1366" y="29"/>
                  </a:lnTo>
                  <a:lnTo>
                    <a:pt x="1383" y="31"/>
                  </a:lnTo>
                  <a:lnTo>
                    <a:pt x="1402" y="34"/>
                  </a:lnTo>
                  <a:lnTo>
                    <a:pt x="1421" y="37"/>
                  </a:lnTo>
                  <a:lnTo>
                    <a:pt x="1441" y="41"/>
                  </a:lnTo>
                  <a:lnTo>
                    <a:pt x="1462" y="43"/>
                  </a:lnTo>
                  <a:lnTo>
                    <a:pt x="1482" y="47"/>
                  </a:lnTo>
                  <a:lnTo>
                    <a:pt x="1503" y="51"/>
                  </a:lnTo>
                  <a:lnTo>
                    <a:pt x="1521" y="53"/>
                  </a:lnTo>
                  <a:lnTo>
                    <a:pt x="1538" y="57"/>
                  </a:lnTo>
                  <a:lnTo>
                    <a:pt x="1554" y="59"/>
                  </a:lnTo>
                  <a:lnTo>
                    <a:pt x="1569" y="62"/>
                  </a:lnTo>
                  <a:lnTo>
                    <a:pt x="1580" y="63"/>
                  </a:lnTo>
                  <a:lnTo>
                    <a:pt x="1589" y="64"/>
                  </a:lnTo>
                  <a:lnTo>
                    <a:pt x="1604" y="67"/>
                  </a:lnTo>
                  <a:lnTo>
                    <a:pt x="1621" y="69"/>
                  </a:lnTo>
                  <a:lnTo>
                    <a:pt x="1638" y="73"/>
                  </a:lnTo>
                  <a:lnTo>
                    <a:pt x="1657" y="77"/>
                  </a:lnTo>
                  <a:lnTo>
                    <a:pt x="1673" y="79"/>
                  </a:lnTo>
                  <a:lnTo>
                    <a:pt x="1687" y="82"/>
                  </a:lnTo>
                  <a:lnTo>
                    <a:pt x="1698" y="84"/>
                  </a:lnTo>
                  <a:lnTo>
                    <a:pt x="1706" y="85"/>
                  </a:lnTo>
                  <a:lnTo>
                    <a:pt x="1712" y="86"/>
                  </a:lnTo>
                  <a:lnTo>
                    <a:pt x="1718" y="90"/>
                  </a:lnTo>
                  <a:lnTo>
                    <a:pt x="1724" y="94"/>
                  </a:lnTo>
                  <a:lnTo>
                    <a:pt x="1729" y="99"/>
                  </a:lnTo>
                  <a:lnTo>
                    <a:pt x="1734" y="104"/>
                  </a:lnTo>
                  <a:lnTo>
                    <a:pt x="1737" y="110"/>
                  </a:lnTo>
                  <a:lnTo>
                    <a:pt x="1738" y="116"/>
                  </a:lnTo>
                  <a:lnTo>
                    <a:pt x="1735" y="122"/>
                  </a:lnTo>
                  <a:lnTo>
                    <a:pt x="1727" y="147"/>
                  </a:lnTo>
                  <a:lnTo>
                    <a:pt x="1719" y="184"/>
                  </a:lnTo>
                  <a:lnTo>
                    <a:pt x="1714" y="218"/>
                  </a:lnTo>
                  <a:lnTo>
                    <a:pt x="1712" y="233"/>
                  </a:lnTo>
                  <a:lnTo>
                    <a:pt x="1729" y="236"/>
                  </a:lnTo>
                  <a:lnTo>
                    <a:pt x="1746" y="238"/>
                  </a:lnTo>
                  <a:lnTo>
                    <a:pt x="1764" y="242"/>
                  </a:lnTo>
                  <a:lnTo>
                    <a:pt x="1781" y="245"/>
                  </a:lnTo>
                  <a:lnTo>
                    <a:pt x="1798" y="249"/>
                  </a:lnTo>
                  <a:lnTo>
                    <a:pt x="1812" y="254"/>
                  </a:lnTo>
                  <a:lnTo>
                    <a:pt x="1825" y="258"/>
                  </a:lnTo>
                  <a:lnTo>
                    <a:pt x="1835" y="261"/>
                  </a:lnTo>
                  <a:lnTo>
                    <a:pt x="1849" y="268"/>
                  </a:lnTo>
                  <a:lnTo>
                    <a:pt x="1854" y="274"/>
                  </a:lnTo>
                  <a:lnTo>
                    <a:pt x="1854" y="280"/>
                  </a:lnTo>
                  <a:lnTo>
                    <a:pt x="1850" y="290"/>
                  </a:lnTo>
                  <a:lnTo>
                    <a:pt x="1846" y="307"/>
                  </a:lnTo>
                  <a:lnTo>
                    <a:pt x="1844" y="325"/>
                  </a:lnTo>
                  <a:lnTo>
                    <a:pt x="1841" y="345"/>
                  </a:lnTo>
                  <a:lnTo>
                    <a:pt x="1838" y="359"/>
                  </a:lnTo>
                  <a:lnTo>
                    <a:pt x="1831" y="375"/>
                  </a:lnTo>
                  <a:lnTo>
                    <a:pt x="1824" y="399"/>
                  </a:lnTo>
                  <a:lnTo>
                    <a:pt x="1817" y="422"/>
                  </a:lnTo>
                  <a:lnTo>
                    <a:pt x="1814" y="431"/>
                  </a:lnTo>
                  <a:lnTo>
                    <a:pt x="1826" y="430"/>
                  </a:lnTo>
                  <a:lnTo>
                    <a:pt x="1838" y="429"/>
                  </a:lnTo>
                  <a:lnTo>
                    <a:pt x="1850" y="427"/>
                  </a:lnTo>
                  <a:lnTo>
                    <a:pt x="1861" y="424"/>
                  </a:lnTo>
                  <a:lnTo>
                    <a:pt x="1871" y="423"/>
                  </a:lnTo>
                  <a:lnTo>
                    <a:pt x="1878" y="420"/>
                  </a:lnTo>
                  <a:lnTo>
                    <a:pt x="1883" y="419"/>
                  </a:lnTo>
                  <a:lnTo>
                    <a:pt x="1884" y="419"/>
                  </a:lnTo>
                  <a:lnTo>
                    <a:pt x="1887" y="413"/>
                  </a:lnTo>
                  <a:lnTo>
                    <a:pt x="1892" y="398"/>
                  </a:lnTo>
                  <a:lnTo>
                    <a:pt x="1899" y="382"/>
                  </a:lnTo>
                  <a:lnTo>
                    <a:pt x="1908" y="371"/>
                  </a:lnTo>
                  <a:lnTo>
                    <a:pt x="1914" y="370"/>
                  </a:lnTo>
                  <a:lnTo>
                    <a:pt x="1924" y="371"/>
                  </a:lnTo>
                  <a:lnTo>
                    <a:pt x="1935" y="375"/>
                  </a:lnTo>
                  <a:lnTo>
                    <a:pt x="1946" y="381"/>
                  </a:lnTo>
                  <a:lnTo>
                    <a:pt x="1957" y="387"/>
                  </a:lnTo>
                  <a:lnTo>
                    <a:pt x="1968" y="393"/>
                  </a:lnTo>
                  <a:lnTo>
                    <a:pt x="1978" y="398"/>
                  </a:lnTo>
                  <a:lnTo>
                    <a:pt x="1984" y="403"/>
                  </a:lnTo>
                  <a:lnTo>
                    <a:pt x="1989" y="406"/>
                  </a:lnTo>
                  <a:lnTo>
                    <a:pt x="1995" y="406"/>
                  </a:lnTo>
                  <a:lnTo>
                    <a:pt x="2001" y="403"/>
                  </a:lnTo>
                  <a:lnTo>
                    <a:pt x="2008" y="398"/>
                  </a:lnTo>
                  <a:lnTo>
                    <a:pt x="2015" y="393"/>
                  </a:lnTo>
                  <a:lnTo>
                    <a:pt x="2022" y="388"/>
                  </a:lnTo>
                  <a:lnTo>
                    <a:pt x="2030" y="383"/>
                  </a:lnTo>
                  <a:lnTo>
                    <a:pt x="2037" y="380"/>
                  </a:lnTo>
                  <a:lnTo>
                    <a:pt x="2052" y="376"/>
                  </a:lnTo>
                  <a:lnTo>
                    <a:pt x="2062" y="377"/>
                  </a:lnTo>
                  <a:lnTo>
                    <a:pt x="2068" y="382"/>
                  </a:lnTo>
                  <a:lnTo>
                    <a:pt x="2068" y="387"/>
                  </a:lnTo>
                  <a:lnTo>
                    <a:pt x="2065" y="396"/>
                  </a:lnTo>
                  <a:lnTo>
                    <a:pt x="2065" y="408"/>
                  </a:lnTo>
                  <a:lnTo>
                    <a:pt x="2065" y="418"/>
                  </a:lnTo>
                  <a:lnTo>
                    <a:pt x="2065" y="422"/>
                  </a:lnTo>
                  <a:lnTo>
                    <a:pt x="2068" y="420"/>
                  </a:lnTo>
                  <a:lnTo>
                    <a:pt x="2075" y="417"/>
                  </a:lnTo>
                  <a:lnTo>
                    <a:pt x="2083" y="414"/>
                  </a:lnTo>
                  <a:lnTo>
                    <a:pt x="2091" y="414"/>
                  </a:lnTo>
                  <a:lnTo>
                    <a:pt x="2095" y="425"/>
                  </a:lnTo>
                  <a:lnTo>
                    <a:pt x="2094" y="446"/>
                  </a:lnTo>
                  <a:lnTo>
                    <a:pt x="2090" y="470"/>
                  </a:lnTo>
                  <a:lnTo>
                    <a:pt x="2086" y="484"/>
                  </a:lnTo>
                  <a:lnTo>
                    <a:pt x="2099" y="486"/>
                  </a:lnTo>
                  <a:lnTo>
                    <a:pt x="2111" y="486"/>
                  </a:lnTo>
                  <a:lnTo>
                    <a:pt x="2123" y="486"/>
                  </a:lnTo>
                  <a:lnTo>
                    <a:pt x="2133" y="487"/>
                  </a:lnTo>
                  <a:lnTo>
                    <a:pt x="2142" y="488"/>
                  </a:lnTo>
                  <a:lnTo>
                    <a:pt x="2148" y="491"/>
                  </a:lnTo>
                  <a:lnTo>
                    <a:pt x="2152" y="494"/>
                  </a:lnTo>
                  <a:lnTo>
                    <a:pt x="2152" y="500"/>
                  </a:lnTo>
                  <a:lnTo>
                    <a:pt x="2144" y="520"/>
                  </a:lnTo>
                  <a:lnTo>
                    <a:pt x="2134" y="547"/>
                  </a:lnTo>
                  <a:lnTo>
                    <a:pt x="2125" y="569"/>
                  </a:lnTo>
                  <a:lnTo>
                    <a:pt x="2121" y="579"/>
                  </a:lnTo>
                  <a:lnTo>
                    <a:pt x="2131" y="582"/>
                  </a:lnTo>
                  <a:lnTo>
                    <a:pt x="2139" y="584"/>
                  </a:lnTo>
                  <a:lnTo>
                    <a:pt x="2148" y="588"/>
                  </a:lnTo>
                  <a:lnTo>
                    <a:pt x="2155" y="592"/>
                  </a:lnTo>
                  <a:lnTo>
                    <a:pt x="2162" y="595"/>
                  </a:lnTo>
                  <a:lnTo>
                    <a:pt x="2166" y="600"/>
                  </a:lnTo>
                  <a:lnTo>
                    <a:pt x="2168" y="604"/>
                  </a:lnTo>
                  <a:lnTo>
                    <a:pt x="2168" y="608"/>
                  </a:lnTo>
                  <a:lnTo>
                    <a:pt x="2164" y="614"/>
                  </a:lnTo>
                  <a:lnTo>
                    <a:pt x="2158" y="621"/>
                  </a:lnTo>
                  <a:lnTo>
                    <a:pt x="2149" y="631"/>
                  </a:lnTo>
                  <a:lnTo>
                    <a:pt x="2141" y="642"/>
                  </a:lnTo>
                  <a:lnTo>
                    <a:pt x="2131" y="652"/>
                  </a:lnTo>
                  <a:lnTo>
                    <a:pt x="2123" y="661"/>
                  </a:lnTo>
                  <a:lnTo>
                    <a:pt x="2116" y="668"/>
                  </a:lnTo>
                  <a:lnTo>
                    <a:pt x="2112" y="673"/>
                  </a:lnTo>
                  <a:lnTo>
                    <a:pt x="2120" y="685"/>
                  </a:lnTo>
                  <a:lnTo>
                    <a:pt x="2127" y="698"/>
                  </a:lnTo>
                  <a:lnTo>
                    <a:pt x="2134" y="711"/>
                  </a:lnTo>
                  <a:lnTo>
                    <a:pt x="2139" y="722"/>
                  </a:lnTo>
                  <a:lnTo>
                    <a:pt x="2143" y="733"/>
                  </a:lnTo>
                  <a:lnTo>
                    <a:pt x="2144" y="742"/>
                  </a:lnTo>
                  <a:lnTo>
                    <a:pt x="2141" y="748"/>
                  </a:lnTo>
                  <a:lnTo>
                    <a:pt x="2133" y="752"/>
                  </a:lnTo>
                  <a:lnTo>
                    <a:pt x="2122" y="754"/>
                  </a:lnTo>
                  <a:lnTo>
                    <a:pt x="2109" y="755"/>
                  </a:lnTo>
                  <a:lnTo>
                    <a:pt x="2095" y="757"/>
                  </a:lnTo>
                  <a:lnTo>
                    <a:pt x="2080" y="757"/>
                  </a:lnTo>
                  <a:lnTo>
                    <a:pt x="2068" y="758"/>
                  </a:lnTo>
                  <a:lnTo>
                    <a:pt x="2057" y="758"/>
                  </a:lnTo>
                  <a:lnTo>
                    <a:pt x="2049" y="758"/>
                  </a:lnTo>
                  <a:lnTo>
                    <a:pt x="2047" y="758"/>
                  </a:lnTo>
                  <a:lnTo>
                    <a:pt x="2044" y="768"/>
                  </a:lnTo>
                  <a:lnTo>
                    <a:pt x="2041" y="780"/>
                  </a:lnTo>
                  <a:lnTo>
                    <a:pt x="2035" y="792"/>
                  </a:lnTo>
                  <a:lnTo>
                    <a:pt x="2027" y="806"/>
                  </a:lnTo>
                  <a:lnTo>
                    <a:pt x="2020" y="816"/>
                  </a:lnTo>
                  <a:lnTo>
                    <a:pt x="2014" y="824"/>
                  </a:lnTo>
                  <a:lnTo>
                    <a:pt x="2008" y="829"/>
                  </a:lnTo>
                  <a:lnTo>
                    <a:pt x="2003" y="828"/>
                  </a:lnTo>
                  <a:lnTo>
                    <a:pt x="1994" y="818"/>
                  </a:lnTo>
                  <a:lnTo>
                    <a:pt x="1987" y="807"/>
                  </a:lnTo>
                  <a:lnTo>
                    <a:pt x="1982" y="797"/>
                  </a:lnTo>
                  <a:lnTo>
                    <a:pt x="1979" y="794"/>
                  </a:lnTo>
                  <a:lnTo>
                    <a:pt x="1961" y="850"/>
                  </a:lnTo>
                  <a:lnTo>
                    <a:pt x="1971" y="849"/>
                  </a:lnTo>
                  <a:lnTo>
                    <a:pt x="1979" y="848"/>
                  </a:lnTo>
                  <a:lnTo>
                    <a:pt x="1988" y="847"/>
                  </a:lnTo>
                  <a:lnTo>
                    <a:pt x="1995" y="845"/>
                  </a:lnTo>
                  <a:lnTo>
                    <a:pt x="2001" y="845"/>
                  </a:lnTo>
                  <a:lnTo>
                    <a:pt x="2006" y="847"/>
                  </a:lnTo>
                  <a:lnTo>
                    <a:pt x="2009" y="850"/>
                  </a:lnTo>
                  <a:lnTo>
                    <a:pt x="2010" y="855"/>
                  </a:lnTo>
                  <a:lnTo>
                    <a:pt x="2009" y="872"/>
                  </a:lnTo>
                  <a:lnTo>
                    <a:pt x="2005" y="891"/>
                  </a:lnTo>
                  <a:lnTo>
                    <a:pt x="2001" y="907"/>
                  </a:lnTo>
                  <a:lnTo>
                    <a:pt x="2000" y="913"/>
                  </a:lnTo>
                  <a:lnTo>
                    <a:pt x="2010" y="912"/>
                  </a:lnTo>
                  <a:lnTo>
                    <a:pt x="2021" y="913"/>
                  </a:lnTo>
                  <a:lnTo>
                    <a:pt x="2031" y="914"/>
                  </a:lnTo>
                  <a:lnTo>
                    <a:pt x="2040" y="917"/>
                  </a:lnTo>
                  <a:lnTo>
                    <a:pt x="2047" y="921"/>
                  </a:lnTo>
                  <a:lnTo>
                    <a:pt x="2052" y="925"/>
                  </a:lnTo>
                  <a:lnTo>
                    <a:pt x="2054" y="929"/>
                  </a:lnTo>
                  <a:lnTo>
                    <a:pt x="2052" y="934"/>
                  </a:lnTo>
                  <a:lnTo>
                    <a:pt x="2044" y="945"/>
                  </a:lnTo>
                  <a:lnTo>
                    <a:pt x="2038" y="955"/>
                  </a:lnTo>
                  <a:lnTo>
                    <a:pt x="2033" y="962"/>
                  </a:lnTo>
                  <a:lnTo>
                    <a:pt x="2031" y="966"/>
                  </a:lnTo>
                  <a:lnTo>
                    <a:pt x="2037" y="970"/>
                  </a:lnTo>
                  <a:lnTo>
                    <a:pt x="2046" y="973"/>
                  </a:lnTo>
                  <a:lnTo>
                    <a:pt x="2053" y="977"/>
                  </a:lnTo>
                  <a:lnTo>
                    <a:pt x="2061" y="980"/>
                  </a:lnTo>
                  <a:lnTo>
                    <a:pt x="2067" y="983"/>
                  </a:lnTo>
                  <a:lnTo>
                    <a:pt x="2070" y="987"/>
                  </a:lnTo>
                  <a:lnTo>
                    <a:pt x="2070" y="991"/>
                  </a:lnTo>
                  <a:lnTo>
                    <a:pt x="2068" y="994"/>
                  </a:lnTo>
                  <a:lnTo>
                    <a:pt x="2062" y="999"/>
                  </a:lnTo>
                  <a:lnTo>
                    <a:pt x="2053" y="1006"/>
                  </a:lnTo>
                  <a:lnTo>
                    <a:pt x="2042" y="1012"/>
                  </a:lnTo>
                  <a:lnTo>
                    <a:pt x="2031" y="1018"/>
                  </a:lnTo>
                  <a:lnTo>
                    <a:pt x="2020" y="1024"/>
                  </a:lnTo>
                  <a:lnTo>
                    <a:pt x="2011" y="1029"/>
                  </a:lnTo>
                  <a:lnTo>
                    <a:pt x="2005" y="1033"/>
                  </a:lnTo>
                  <a:lnTo>
                    <a:pt x="2003" y="1034"/>
                  </a:lnTo>
                  <a:lnTo>
                    <a:pt x="2004" y="1036"/>
                  </a:lnTo>
                  <a:lnTo>
                    <a:pt x="2008" y="1044"/>
                  </a:lnTo>
                  <a:lnTo>
                    <a:pt x="2012" y="1052"/>
                  </a:lnTo>
                  <a:lnTo>
                    <a:pt x="2019" y="1061"/>
                  </a:lnTo>
                  <a:lnTo>
                    <a:pt x="2021" y="1067"/>
                  </a:lnTo>
                  <a:lnTo>
                    <a:pt x="2019" y="1072"/>
                  </a:lnTo>
                  <a:lnTo>
                    <a:pt x="2014" y="1076"/>
                  </a:lnTo>
                  <a:lnTo>
                    <a:pt x="2008" y="1078"/>
                  </a:lnTo>
                  <a:lnTo>
                    <a:pt x="2006" y="1083"/>
                  </a:lnTo>
                  <a:lnTo>
                    <a:pt x="2012" y="1091"/>
                  </a:lnTo>
                  <a:lnTo>
                    <a:pt x="2019" y="1100"/>
                  </a:lnTo>
                  <a:lnTo>
                    <a:pt x="2021" y="1108"/>
                  </a:lnTo>
                  <a:lnTo>
                    <a:pt x="2017" y="1113"/>
                  </a:lnTo>
                  <a:lnTo>
                    <a:pt x="2010" y="1115"/>
                  </a:lnTo>
                  <a:lnTo>
                    <a:pt x="2005" y="1119"/>
                  </a:lnTo>
                  <a:lnTo>
                    <a:pt x="2005" y="1124"/>
                  </a:lnTo>
                  <a:lnTo>
                    <a:pt x="2010" y="1135"/>
                  </a:lnTo>
                  <a:lnTo>
                    <a:pt x="2015" y="1153"/>
                  </a:lnTo>
                  <a:lnTo>
                    <a:pt x="2015" y="1171"/>
                  </a:lnTo>
                  <a:lnTo>
                    <a:pt x="2003" y="1178"/>
                  </a:lnTo>
                  <a:lnTo>
                    <a:pt x="1994" y="1177"/>
                  </a:lnTo>
                  <a:lnTo>
                    <a:pt x="1978" y="1173"/>
                  </a:lnTo>
                  <a:lnTo>
                    <a:pt x="1957" y="1167"/>
                  </a:lnTo>
                  <a:lnTo>
                    <a:pt x="1930" y="1158"/>
                  </a:lnTo>
                  <a:lnTo>
                    <a:pt x="1899" y="1150"/>
                  </a:lnTo>
                  <a:lnTo>
                    <a:pt x="1865" y="1139"/>
                  </a:lnTo>
                  <a:lnTo>
                    <a:pt x="1828" y="1127"/>
                  </a:lnTo>
                  <a:lnTo>
                    <a:pt x="1791" y="1115"/>
                  </a:lnTo>
                  <a:lnTo>
                    <a:pt x="1753" y="1103"/>
                  </a:lnTo>
                  <a:lnTo>
                    <a:pt x="1716" y="1092"/>
                  </a:lnTo>
                  <a:lnTo>
                    <a:pt x="1680" y="1081"/>
                  </a:lnTo>
                  <a:lnTo>
                    <a:pt x="1647" y="1070"/>
                  </a:lnTo>
                  <a:lnTo>
                    <a:pt x="1618" y="1061"/>
                  </a:lnTo>
                  <a:lnTo>
                    <a:pt x="1594" y="1054"/>
                  </a:lnTo>
                  <a:lnTo>
                    <a:pt x="1574" y="1049"/>
                  </a:lnTo>
                  <a:lnTo>
                    <a:pt x="1562" y="1045"/>
                  </a:lnTo>
                  <a:lnTo>
                    <a:pt x="1542" y="1040"/>
                  </a:lnTo>
                  <a:lnTo>
                    <a:pt x="1519" y="1035"/>
                  </a:lnTo>
                  <a:lnTo>
                    <a:pt x="1494" y="1030"/>
                  </a:lnTo>
                  <a:lnTo>
                    <a:pt x="1469" y="1024"/>
                  </a:lnTo>
                  <a:lnTo>
                    <a:pt x="1446" y="1019"/>
                  </a:lnTo>
                  <a:lnTo>
                    <a:pt x="1426" y="1014"/>
                  </a:lnTo>
                  <a:lnTo>
                    <a:pt x="1413" y="1010"/>
                  </a:lnTo>
                  <a:lnTo>
                    <a:pt x="1404" y="1008"/>
                  </a:lnTo>
                  <a:lnTo>
                    <a:pt x="1400" y="1001"/>
                  </a:lnTo>
                  <a:lnTo>
                    <a:pt x="1400" y="988"/>
                  </a:lnTo>
                  <a:lnTo>
                    <a:pt x="1403" y="978"/>
                  </a:lnTo>
                  <a:lnTo>
                    <a:pt x="1404" y="973"/>
                  </a:lnTo>
                  <a:lnTo>
                    <a:pt x="1403" y="970"/>
                  </a:lnTo>
                  <a:lnTo>
                    <a:pt x="1402" y="960"/>
                  </a:lnTo>
                  <a:lnTo>
                    <a:pt x="1400" y="950"/>
                  </a:lnTo>
                  <a:lnTo>
                    <a:pt x="1404" y="945"/>
                  </a:lnTo>
                  <a:lnTo>
                    <a:pt x="1397" y="945"/>
                  </a:lnTo>
                  <a:lnTo>
                    <a:pt x="1387" y="945"/>
                  </a:lnTo>
                  <a:lnTo>
                    <a:pt x="1374" y="944"/>
                  </a:lnTo>
                  <a:lnTo>
                    <a:pt x="1361" y="944"/>
                  </a:lnTo>
                  <a:lnTo>
                    <a:pt x="1347" y="943"/>
                  </a:lnTo>
                  <a:lnTo>
                    <a:pt x="1331" y="943"/>
                  </a:lnTo>
                  <a:lnTo>
                    <a:pt x="1315" y="941"/>
                  </a:lnTo>
                  <a:lnTo>
                    <a:pt x="1299" y="940"/>
                  </a:lnTo>
                  <a:lnTo>
                    <a:pt x="1283" y="939"/>
                  </a:lnTo>
                  <a:lnTo>
                    <a:pt x="1267" y="938"/>
                  </a:lnTo>
                  <a:lnTo>
                    <a:pt x="1253" y="937"/>
                  </a:lnTo>
                  <a:lnTo>
                    <a:pt x="1238" y="935"/>
                  </a:lnTo>
                  <a:lnTo>
                    <a:pt x="1225" y="935"/>
                  </a:lnTo>
                  <a:lnTo>
                    <a:pt x="1213" y="934"/>
                  </a:lnTo>
                  <a:lnTo>
                    <a:pt x="1203" y="933"/>
                  </a:lnTo>
                  <a:lnTo>
                    <a:pt x="1196" y="932"/>
                  </a:lnTo>
                  <a:lnTo>
                    <a:pt x="1187" y="930"/>
                  </a:lnTo>
                  <a:lnTo>
                    <a:pt x="1175" y="930"/>
                  </a:lnTo>
                  <a:lnTo>
                    <a:pt x="1160" y="929"/>
                  </a:lnTo>
                  <a:lnTo>
                    <a:pt x="1142" y="928"/>
                  </a:lnTo>
                  <a:lnTo>
                    <a:pt x="1122" y="928"/>
                  </a:lnTo>
                  <a:lnTo>
                    <a:pt x="1100" y="927"/>
                  </a:lnTo>
                  <a:lnTo>
                    <a:pt x="1076" y="927"/>
                  </a:lnTo>
                  <a:lnTo>
                    <a:pt x="1053" y="927"/>
                  </a:lnTo>
                  <a:lnTo>
                    <a:pt x="1028" y="927"/>
                  </a:lnTo>
                  <a:lnTo>
                    <a:pt x="1005" y="925"/>
                  </a:lnTo>
                  <a:lnTo>
                    <a:pt x="982" y="925"/>
                  </a:lnTo>
                  <a:lnTo>
                    <a:pt x="959" y="925"/>
                  </a:lnTo>
                  <a:lnTo>
                    <a:pt x="940" y="925"/>
                  </a:lnTo>
                  <a:lnTo>
                    <a:pt x="921" y="925"/>
                  </a:lnTo>
                  <a:lnTo>
                    <a:pt x="906" y="927"/>
                  </a:lnTo>
                  <a:lnTo>
                    <a:pt x="894" y="927"/>
                  </a:lnTo>
                  <a:lnTo>
                    <a:pt x="882" y="928"/>
                  </a:lnTo>
                  <a:lnTo>
                    <a:pt x="866" y="928"/>
                  </a:lnTo>
                  <a:lnTo>
                    <a:pt x="847" y="930"/>
                  </a:lnTo>
                  <a:lnTo>
                    <a:pt x="826" y="932"/>
                  </a:lnTo>
                  <a:lnTo>
                    <a:pt x="803" y="934"/>
                  </a:lnTo>
                  <a:lnTo>
                    <a:pt x="778" y="937"/>
                  </a:lnTo>
                  <a:lnTo>
                    <a:pt x="752" y="939"/>
                  </a:lnTo>
                  <a:lnTo>
                    <a:pt x="727" y="941"/>
                  </a:lnTo>
                  <a:lnTo>
                    <a:pt x="701" y="945"/>
                  </a:lnTo>
                  <a:lnTo>
                    <a:pt x="676" y="949"/>
                  </a:lnTo>
                  <a:lnTo>
                    <a:pt x="651" y="953"/>
                  </a:lnTo>
                  <a:lnTo>
                    <a:pt x="629" y="955"/>
                  </a:lnTo>
                  <a:lnTo>
                    <a:pt x="610" y="960"/>
                  </a:lnTo>
                  <a:lnTo>
                    <a:pt x="592" y="964"/>
                  </a:lnTo>
                  <a:lnTo>
                    <a:pt x="579" y="967"/>
                  </a:lnTo>
                  <a:lnTo>
                    <a:pt x="569" y="971"/>
                  </a:lnTo>
                  <a:lnTo>
                    <a:pt x="559" y="975"/>
                  </a:lnTo>
                  <a:lnTo>
                    <a:pt x="544" y="980"/>
                  </a:lnTo>
                  <a:lnTo>
                    <a:pt x="526" y="986"/>
                  </a:lnTo>
                  <a:lnTo>
                    <a:pt x="504" y="992"/>
                  </a:lnTo>
                  <a:lnTo>
                    <a:pt x="480" y="998"/>
                  </a:lnTo>
                  <a:lnTo>
                    <a:pt x="454" y="1004"/>
                  </a:lnTo>
                  <a:lnTo>
                    <a:pt x="427" y="1010"/>
                  </a:lnTo>
                  <a:lnTo>
                    <a:pt x="400" y="1017"/>
                  </a:lnTo>
                  <a:lnTo>
                    <a:pt x="373" y="1024"/>
                  </a:lnTo>
                  <a:lnTo>
                    <a:pt x="347" y="1029"/>
                  </a:lnTo>
                  <a:lnTo>
                    <a:pt x="323" y="1035"/>
                  </a:lnTo>
                  <a:lnTo>
                    <a:pt x="300" y="1040"/>
                  </a:lnTo>
                  <a:lnTo>
                    <a:pt x="281" y="1045"/>
                  </a:lnTo>
                  <a:lnTo>
                    <a:pt x="265" y="1049"/>
                  </a:lnTo>
                  <a:lnTo>
                    <a:pt x="254" y="1052"/>
                  </a:lnTo>
                  <a:lnTo>
                    <a:pt x="246" y="1055"/>
                  </a:lnTo>
                  <a:lnTo>
                    <a:pt x="234" y="1060"/>
                  </a:lnTo>
                  <a:lnTo>
                    <a:pt x="217" y="1067"/>
                  </a:lnTo>
                  <a:lnTo>
                    <a:pt x="197" y="1076"/>
                  </a:lnTo>
                  <a:lnTo>
                    <a:pt x="175" y="1084"/>
                  </a:lnTo>
                  <a:lnTo>
                    <a:pt x="154" y="1093"/>
                  </a:lnTo>
                  <a:lnTo>
                    <a:pt x="135" y="1100"/>
                  </a:lnTo>
                  <a:lnTo>
                    <a:pt x="121" y="1105"/>
                  </a:lnTo>
                  <a:lnTo>
                    <a:pt x="113" y="1108"/>
                  </a:lnTo>
                  <a:lnTo>
                    <a:pt x="106" y="1109"/>
                  </a:lnTo>
                  <a:lnTo>
                    <a:pt x="98" y="1108"/>
                  </a:lnTo>
                  <a:lnTo>
                    <a:pt x="92" y="1103"/>
                  </a:lnTo>
                  <a:lnTo>
                    <a:pt x="89" y="1097"/>
                  </a:lnTo>
                  <a:lnTo>
                    <a:pt x="87" y="1091"/>
                  </a:lnTo>
                  <a:lnTo>
                    <a:pt x="86" y="1087"/>
                  </a:lnTo>
                  <a:lnTo>
                    <a:pt x="84" y="1087"/>
                  </a:lnTo>
                  <a:lnTo>
                    <a:pt x="79" y="1089"/>
                  </a:lnTo>
                  <a:lnTo>
                    <a:pt x="74" y="1091"/>
                  </a:lnTo>
                  <a:lnTo>
                    <a:pt x="66" y="1092"/>
                  </a:lnTo>
                  <a:lnTo>
                    <a:pt x="59" y="1092"/>
                  </a:lnTo>
                  <a:lnTo>
                    <a:pt x="52" y="1091"/>
                  </a:lnTo>
                  <a:lnTo>
                    <a:pt x="44" y="1089"/>
                  </a:lnTo>
                  <a:lnTo>
                    <a:pt x="38" y="1088"/>
                  </a:lnTo>
                  <a:lnTo>
                    <a:pt x="33" y="1086"/>
                  </a:lnTo>
                  <a:lnTo>
                    <a:pt x="32" y="1082"/>
                  </a:lnTo>
                  <a:lnTo>
                    <a:pt x="36" y="1070"/>
                  </a:lnTo>
                  <a:lnTo>
                    <a:pt x="44" y="1054"/>
                  </a:lnTo>
                  <a:lnTo>
                    <a:pt x="48" y="1039"/>
                  </a:lnTo>
                  <a:lnTo>
                    <a:pt x="42" y="1031"/>
                  </a:lnTo>
                  <a:lnTo>
                    <a:pt x="34" y="1030"/>
                  </a:lnTo>
                  <a:lnTo>
                    <a:pt x="27" y="1026"/>
                  </a:lnTo>
                  <a:lnTo>
                    <a:pt x="20" y="1023"/>
                  </a:lnTo>
                  <a:lnTo>
                    <a:pt x="12" y="1019"/>
                  </a:lnTo>
                  <a:lnTo>
                    <a:pt x="6" y="1014"/>
                  </a:lnTo>
                  <a:lnTo>
                    <a:pt x="2" y="1010"/>
                  </a:lnTo>
                  <a:lnTo>
                    <a:pt x="0" y="1007"/>
                  </a:lnTo>
                  <a:lnTo>
                    <a:pt x="0" y="1003"/>
                  </a:lnTo>
                  <a:lnTo>
                    <a:pt x="2" y="999"/>
                  </a:lnTo>
                  <a:lnTo>
                    <a:pt x="7" y="994"/>
                  </a:lnTo>
                  <a:lnTo>
                    <a:pt x="13" y="988"/>
                  </a:lnTo>
                  <a:lnTo>
                    <a:pt x="21" y="982"/>
                  </a:lnTo>
                  <a:lnTo>
                    <a:pt x="27" y="977"/>
                  </a:lnTo>
                  <a:lnTo>
                    <a:pt x="32" y="972"/>
                  </a:lnTo>
                  <a:lnTo>
                    <a:pt x="36" y="970"/>
                  </a:lnTo>
                  <a:lnTo>
                    <a:pt x="37" y="969"/>
                  </a:lnTo>
                  <a:lnTo>
                    <a:pt x="22" y="962"/>
                  </a:lnTo>
                  <a:lnTo>
                    <a:pt x="12" y="954"/>
                  </a:lnTo>
                  <a:lnTo>
                    <a:pt x="10" y="944"/>
                  </a:lnTo>
                  <a:lnTo>
                    <a:pt x="13" y="937"/>
                  </a:lnTo>
                  <a:lnTo>
                    <a:pt x="18" y="933"/>
                  </a:lnTo>
                  <a:lnTo>
                    <a:pt x="25" y="928"/>
                  </a:lnTo>
                  <a:lnTo>
                    <a:pt x="31" y="922"/>
                  </a:lnTo>
                  <a:lnTo>
                    <a:pt x="38" y="916"/>
                  </a:lnTo>
                  <a:lnTo>
                    <a:pt x="43" y="909"/>
                  </a:lnTo>
                  <a:lnTo>
                    <a:pt x="47" y="903"/>
                  </a:lnTo>
                  <a:lnTo>
                    <a:pt x="47" y="898"/>
                  </a:lnTo>
                  <a:lnTo>
                    <a:pt x="44" y="895"/>
                  </a:lnTo>
                  <a:lnTo>
                    <a:pt x="39" y="890"/>
                  </a:lnTo>
                  <a:lnTo>
                    <a:pt x="33" y="882"/>
                  </a:lnTo>
                  <a:lnTo>
                    <a:pt x="27" y="872"/>
                  </a:lnTo>
                  <a:lnTo>
                    <a:pt x="21" y="861"/>
                  </a:lnTo>
                  <a:lnTo>
                    <a:pt x="16" y="852"/>
                  </a:lnTo>
                  <a:lnTo>
                    <a:pt x="12" y="840"/>
                  </a:lnTo>
                  <a:lnTo>
                    <a:pt x="11" y="832"/>
                  </a:lnTo>
                  <a:lnTo>
                    <a:pt x="11" y="826"/>
                  </a:lnTo>
                  <a:lnTo>
                    <a:pt x="16" y="821"/>
                  </a:lnTo>
                  <a:lnTo>
                    <a:pt x="25" y="817"/>
                  </a:lnTo>
                  <a:lnTo>
                    <a:pt x="34" y="815"/>
                  </a:lnTo>
                  <a:lnTo>
                    <a:pt x="47" y="812"/>
                  </a:lnTo>
                  <a:lnTo>
                    <a:pt x="57" y="810"/>
                  </a:lnTo>
                  <a:lnTo>
                    <a:pt x="63" y="805"/>
                  </a:lnTo>
                  <a:lnTo>
                    <a:pt x="65" y="800"/>
                  </a:lnTo>
                  <a:lnTo>
                    <a:pt x="60" y="791"/>
                  </a:lnTo>
                  <a:lnTo>
                    <a:pt x="48" y="770"/>
                  </a:lnTo>
                  <a:lnTo>
                    <a:pt x="45" y="749"/>
                  </a:lnTo>
                  <a:lnTo>
                    <a:pt x="52" y="732"/>
                  </a:lnTo>
                  <a:lnTo>
                    <a:pt x="65" y="726"/>
                  </a:lnTo>
                  <a:lnTo>
                    <a:pt x="75" y="726"/>
                  </a:lnTo>
                  <a:lnTo>
                    <a:pt x="86" y="727"/>
                  </a:lnTo>
                  <a:lnTo>
                    <a:pt x="98" y="728"/>
                  </a:lnTo>
                  <a:lnTo>
                    <a:pt x="110" y="730"/>
                  </a:lnTo>
                  <a:lnTo>
                    <a:pt x="121" y="730"/>
                  </a:lnTo>
                  <a:lnTo>
                    <a:pt x="128" y="730"/>
                  </a:lnTo>
                  <a:lnTo>
                    <a:pt x="132" y="727"/>
                  </a:lnTo>
                  <a:lnTo>
                    <a:pt x="132" y="723"/>
                  </a:lnTo>
                  <a:lnTo>
                    <a:pt x="124" y="706"/>
                  </a:lnTo>
                  <a:lnTo>
                    <a:pt x="117" y="683"/>
                  </a:lnTo>
                  <a:lnTo>
                    <a:pt x="117" y="664"/>
                  </a:lnTo>
                  <a:lnTo>
                    <a:pt x="128" y="658"/>
                  </a:lnTo>
                  <a:lnTo>
                    <a:pt x="138" y="661"/>
                  </a:lnTo>
                  <a:lnTo>
                    <a:pt x="148" y="664"/>
                  </a:lnTo>
                  <a:lnTo>
                    <a:pt x="158" y="668"/>
                  </a:lnTo>
                  <a:lnTo>
                    <a:pt x="166" y="672"/>
                  </a:lnTo>
                  <a:lnTo>
                    <a:pt x="174" y="673"/>
                  </a:lnTo>
                  <a:lnTo>
                    <a:pt x="180" y="673"/>
                  </a:lnTo>
                  <a:lnTo>
                    <a:pt x="183" y="669"/>
                  </a:lnTo>
                  <a:lnTo>
                    <a:pt x="186" y="663"/>
                  </a:lnTo>
                  <a:lnTo>
                    <a:pt x="188" y="645"/>
                  </a:lnTo>
                  <a:lnTo>
                    <a:pt x="193" y="627"/>
                  </a:lnTo>
                  <a:lnTo>
                    <a:pt x="203" y="616"/>
                  </a:lnTo>
                  <a:lnTo>
                    <a:pt x="220" y="619"/>
                  </a:lnTo>
                  <a:lnTo>
                    <a:pt x="230" y="624"/>
                  </a:lnTo>
                  <a:lnTo>
                    <a:pt x="238" y="627"/>
                  </a:lnTo>
                  <a:lnTo>
                    <a:pt x="245" y="631"/>
                  </a:lnTo>
                  <a:lnTo>
                    <a:pt x="250" y="633"/>
                  </a:lnTo>
                  <a:lnTo>
                    <a:pt x="254" y="636"/>
                  </a:lnTo>
                  <a:lnTo>
                    <a:pt x="256" y="638"/>
                  </a:lnTo>
                  <a:lnTo>
                    <a:pt x="257" y="640"/>
                  </a:lnTo>
                  <a:lnTo>
                    <a:pt x="299" y="5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14"/>
            <p:cNvSpPr>
              <a:spLocks/>
            </p:cNvSpPr>
            <p:nvPr/>
          </p:nvSpPr>
          <p:spPr bwMode="auto">
            <a:xfrm>
              <a:off x="4063" y="684"/>
              <a:ext cx="79" cy="126"/>
            </a:xfrm>
            <a:custGeom>
              <a:avLst/>
              <a:gdLst>
                <a:gd name="T0" fmla="*/ 41 w 79"/>
                <a:gd name="T1" fmla="*/ 23 h 126"/>
                <a:gd name="T2" fmla="*/ 46 w 79"/>
                <a:gd name="T3" fmla="*/ 32 h 126"/>
                <a:gd name="T4" fmla="*/ 50 w 79"/>
                <a:gd name="T5" fmla="*/ 42 h 126"/>
                <a:gd name="T6" fmla="*/ 55 w 79"/>
                <a:gd name="T7" fmla="*/ 51 h 126"/>
                <a:gd name="T8" fmla="*/ 60 w 79"/>
                <a:gd name="T9" fmla="*/ 61 h 126"/>
                <a:gd name="T10" fmla="*/ 64 w 79"/>
                <a:gd name="T11" fmla="*/ 71 h 126"/>
                <a:gd name="T12" fmla="*/ 69 w 79"/>
                <a:gd name="T13" fmla="*/ 79 h 126"/>
                <a:gd name="T14" fmla="*/ 74 w 79"/>
                <a:gd name="T15" fmla="*/ 89 h 126"/>
                <a:gd name="T16" fmla="*/ 79 w 79"/>
                <a:gd name="T17" fmla="*/ 99 h 126"/>
                <a:gd name="T18" fmla="*/ 75 w 79"/>
                <a:gd name="T19" fmla="*/ 108 h 126"/>
                <a:gd name="T20" fmla="*/ 69 w 79"/>
                <a:gd name="T21" fmla="*/ 115 h 126"/>
                <a:gd name="T22" fmla="*/ 62 w 79"/>
                <a:gd name="T23" fmla="*/ 121 h 126"/>
                <a:gd name="T24" fmla="*/ 53 w 79"/>
                <a:gd name="T25" fmla="*/ 126 h 126"/>
                <a:gd name="T26" fmla="*/ 50 w 79"/>
                <a:gd name="T27" fmla="*/ 126 h 126"/>
                <a:gd name="T28" fmla="*/ 49 w 79"/>
                <a:gd name="T29" fmla="*/ 125 h 126"/>
                <a:gd name="T30" fmla="*/ 48 w 79"/>
                <a:gd name="T31" fmla="*/ 122 h 126"/>
                <a:gd name="T32" fmla="*/ 47 w 79"/>
                <a:gd name="T33" fmla="*/ 121 h 126"/>
                <a:gd name="T34" fmla="*/ 43 w 79"/>
                <a:gd name="T35" fmla="*/ 108 h 126"/>
                <a:gd name="T36" fmla="*/ 39 w 79"/>
                <a:gd name="T37" fmla="*/ 95 h 126"/>
                <a:gd name="T38" fmla="*/ 33 w 79"/>
                <a:gd name="T39" fmla="*/ 83 h 126"/>
                <a:gd name="T40" fmla="*/ 27 w 79"/>
                <a:gd name="T41" fmla="*/ 71 h 126"/>
                <a:gd name="T42" fmla="*/ 21 w 79"/>
                <a:gd name="T43" fmla="*/ 60 h 126"/>
                <a:gd name="T44" fmla="*/ 14 w 79"/>
                <a:gd name="T45" fmla="*/ 48 h 126"/>
                <a:gd name="T46" fmla="*/ 7 w 79"/>
                <a:gd name="T47" fmla="*/ 36 h 126"/>
                <a:gd name="T48" fmla="*/ 0 w 79"/>
                <a:gd name="T49" fmla="*/ 25 h 126"/>
                <a:gd name="T50" fmla="*/ 5 w 79"/>
                <a:gd name="T51" fmla="*/ 18 h 126"/>
                <a:gd name="T52" fmla="*/ 11 w 79"/>
                <a:gd name="T53" fmla="*/ 11 h 126"/>
                <a:gd name="T54" fmla="*/ 18 w 79"/>
                <a:gd name="T55" fmla="*/ 7 h 126"/>
                <a:gd name="T56" fmla="*/ 25 w 79"/>
                <a:gd name="T57" fmla="*/ 0 h 126"/>
                <a:gd name="T58" fmla="*/ 32 w 79"/>
                <a:gd name="T59" fmla="*/ 3 h 126"/>
                <a:gd name="T60" fmla="*/ 36 w 79"/>
                <a:gd name="T61" fmla="*/ 9 h 126"/>
                <a:gd name="T62" fmla="*/ 38 w 79"/>
                <a:gd name="T63" fmla="*/ 16 h 126"/>
                <a:gd name="T64" fmla="*/ 41 w 79"/>
                <a:gd name="T65" fmla="*/ 23 h 12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9"/>
                <a:gd name="T100" fmla="*/ 0 h 126"/>
                <a:gd name="T101" fmla="*/ 79 w 79"/>
                <a:gd name="T102" fmla="*/ 126 h 12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9" h="126">
                  <a:moveTo>
                    <a:pt x="41" y="23"/>
                  </a:moveTo>
                  <a:lnTo>
                    <a:pt x="46" y="32"/>
                  </a:lnTo>
                  <a:lnTo>
                    <a:pt x="50" y="42"/>
                  </a:lnTo>
                  <a:lnTo>
                    <a:pt x="55" y="51"/>
                  </a:lnTo>
                  <a:lnTo>
                    <a:pt x="60" y="61"/>
                  </a:lnTo>
                  <a:lnTo>
                    <a:pt x="64" y="71"/>
                  </a:lnTo>
                  <a:lnTo>
                    <a:pt x="69" y="79"/>
                  </a:lnTo>
                  <a:lnTo>
                    <a:pt x="74" y="89"/>
                  </a:lnTo>
                  <a:lnTo>
                    <a:pt x="79" y="99"/>
                  </a:lnTo>
                  <a:lnTo>
                    <a:pt x="75" y="108"/>
                  </a:lnTo>
                  <a:lnTo>
                    <a:pt x="69" y="115"/>
                  </a:lnTo>
                  <a:lnTo>
                    <a:pt x="62" y="121"/>
                  </a:lnTo>
                  <a:lnTo>
                    <a:pt x="53" y="126"/>
                  </a:lnTo>
                  <a:lnTo>
                    <a:pt x="50" y="126"/>
                  </a:lnTo>
                  <a:lnTo>
                    <a:pt x="49" y="125"/>
                  </a:lnTo>
                  <a:lnTo>
                    <a:pt x="48" y="122"/>
                  </a:lnTo>
                  <a:lnTo>
                    <a:pt x="47" y="121"/>
                  </a:lnTo>
                  <a:lnTo>
                    <a:pt x="43" y="108"/>
                  </a:lnTo>
                  <a:lnTo>
                    <a:pt x="39" y="95"/>
                  </a:lnTo>
                  <a:lnTo>
                    <a:pt x="33" y="83"/>
                  </a:lnTo>
                  <a:lnTo>
                    <a:pt x="27" y="71"/>
                  </a:lnTo>
                  <a:lnTo>
                    <a:pt x="21" y="60"/>
                  </a:lnTo>
                  <a:lnTo>
                    <a:pt x="14" y="48"/>
                  </a:lnTo>
                  <a:lnTo>
                    <a:pt x="7" y="36"/>
                  </a:lnTo>
                  <a:lnTo>
                    <a:pt x="0" y="25"/>
                  </a:lnTo>
                  <a:lnTo>
                    <a:pt x="5" y="18"/>
                  </a:lnTo>
                  <a:lnTo>
                    <a:pt x="11" y="11"/>
                  </a:lnTo>
                  <a:lnTo>
                    <a:pt x="18" y="7"/>
                  </a:lnTo>
                  <a:lnTo>
                    <a:pt x="25" y="0"/>
                  </a:lnTo>
                  <a:lnTo>
                    <a:pt x="32" y="3"/>
                  </a:lnTo>
                  <a:lnTo>
                    <a:pt x="36" y="9"/>
                  </a:lnTo>
                  <a:lnTo>
                    <a:pt x="38" y="16"/>
                  </a:lnTo>
                  <a:lnTo>
                    <a:pt x="41" y="23"/>
                  </a:lnTo>
                  <a:close/>
                </a:path>
              </a:pathLst>
            </a:custGeom>
            <a:solidFill>
              <a:srgbClr val="F2CC0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15"/>
            <p:cNvSpPr>
              <a:spLocks/>
            </p:cNvSpPr>
            <p:nvPr/>
          </p:nvSpPr>
          <p:spPr bwMode="auto">
            <a:xfrm>
              <a:off x="3257" y="751"/>
              <a:ext cx="794" cy="257"/>
            </a:xfrm>
            <a:custGeom>
              <a:avLst/>
              <a:gdLst>
                <a:gd name="T0" fmla="*/ 748 w 794"/>
                <a:gd name="T1" fmla="*/ 89 h 257"/>
                <a:gd name="T2" fmla="*/ 728 w 794"/>
                <a:gd name="T3" fmla="*/ 144 h 257"/>
                <a:gd name="T4" fmla="*/ 748 w 794"/>
                <a:gd name="T5" fmla="*/ 142 h 257"/>
                <a:gd name="T6" fmla="*/ 768 w 794"/>
                <a:gd name="T7" fmla="*/ 144 h 257"/>
                <a:gd name="T8" fmla="*/ 787 w 794"/>
                <a:gd name="T9" fmla="*/ 156 h 257"/>
                <a:gd name="T10" fmla="*/ 792 w 794"/>
                <a:gd name="T11" fmla="*/ 186 h 257"/>
                <a:gd name="T12" fmla="*/ 774 w 794"/>
                <a:gd name="T13" fmla="*/ 218 h 257"/>
                <a:gd name="T14" fmla="*/ 744 w 794"/>
                <a:gd name="T15" fmla="*/ 240 h 257"/>
                <a:gd name="T16" fmla="*/ 719 w 794"/>
                <a:gd name="T17" fmla="*/ 257 h 257"/>
                <a:gd name="T18" fmla="*/ 699 w 794"/>
                <a:gd name="T19" fmla="*/ 254 h 257"/>
                <a:gd name="T20" fmla="*/ 678 w 794"/>
                <a:gd name="T21" fmla="*/ 250 h 257"/>
                <a:gd name="T22" fmla="*/ 643 w 794"/>
                <a:gd name="T23" fmla="*/ 243 h 257"/>
                <a:gd name="T24" fmla="*/ 602 w 794"/>
                <a:gd name="T25" fmla="*/ 233 h 257"/>
                <a:gd name="T26" fmla="*/ 560 w 794"/>
                <a:gd name="T27" fmla="*/ 224 h 257"/>
                <a:gd name="T28" fmla="*/ 517 w 794"/>
                <a:gd name="T29" fmla="*/ 217 h 257"/>
                <a:gd name="T30" fmla="*/ 472 w 794"/>
                <a:gd name="T31" fmla="*/ 211 h 257"/>
                <a:gd name="T32" fmla="*/ 416 w 794"/>
                <a:gd name="T33" fmla="*/ 207 h 257"/>
                <a:gd name="T34" fmla="*/ 333 w 794"/>
                <a:gd name="T35" fmla="*/ 202 h 257"/>
                <a:gd name="T36" fmla="*/ 249 w 794"/>
                <a:gd name="T37" fmla="*/ 199 h 257"/>
                <a:gd name="T38" fmla="*/ 165 w 794"/>
                <a:gd name="T39" fmla="*/ 201 h 257"/>
                <a:gd name="T40" fmla="*/ 83 w 794"/>
                <a:gd name="T41" fmla="*/ 207 h 257"/>
                <a:gd name="T42" fmla="*/ 3 w 794"/>
                <a:gd name="T43" fmla="*/ 215 h 257"/>
                <a:gd name="T44" fmla="*/ 0 w 794"/>
                <a:gd name="T45" fmla="*/ 207 h 257"/>
                <a:gd name="T46" fmla="*/ 12 w 794"/>
                <a:gd name="T47" fmla="*/ 183 h 257"/>
                <a:gd name="T48" fmla="*/ 36 w 794"/>
                <a:gd name="T49" fmla="*/ 156 h 257"/>
                <a:gd name="T50" fmla="*/ 67 w 794"/>
                <a:gd name="T51" fmla="*/ 138 h 257"/>
                <a:gd name="T52" fmla="*/ 89 w 794"/>
                <a:gd name="T53" fmla="*/ 148 h 257"/>
                <a:gd name="T54" fmla="*/ 105 w 794"/>
                <a:gd name="T55" fmla="*/ 138 h 257"/>
                <a:gd name="T56" fmla="*/ 137 w 794"/>
                <a:gd name="T57" fmla="*/ 101 h 257"/>
                <a:gd name="T58" fmla="*/ 179 w 794"/>
                <a:gd name="T59" fmla="*/ 76 h 257"/>
                <a:gd name="T60" fmla="*/ 217 w 794"/>
                <a:gd name="T61" fmla="*/ 65 h 257"/>
                <a:gd name="T62" fmla="*/ 257 w 794"/>
                <a:gd name="T63" fmla="*/ 61 h 257"/>
                <a:gd name="T64" fmla="*/ 287 w 794"/>
                <a:gd name="T65" fmla="*/ 82 h 257"/>
                <a:gd name="T66" fmla="*/ 290 w 794"/>
                <a:gd name="T67" fmla="*/ 103 h 257"/>
                <a:gd name="T68" fmla="*/ 306 w 794"/>
                <a:gd name="T69" fmla="*/ 97 h 257"/>
                <a:gd name="T70" fmla="*/ 349 w 794"/>
                <a:gd name="T71" fmla="*/ 57 h 257"/>
                <a:gd name="T72" fmla="*/ 400 w 794"/>
                <a:gd name="T73" fmla="*/ 29 h 257"/>
                <a:gd name="T74" fmla="*/ 433 w 794"/>
                <a:gd name="T75" fmla="*/ 25 h 257"/>
                <a:gd name="T76" fmla="*/ 451 w 794"/>
                <a:gd name="T77" fmla="*/ 27 h 257"/>
                <a:gd name="T78" fmla="*/ 467 w 794"/>
                <a:gd name="T79" fmla="*/ 36 h 257"/>
                <a:gd name="T80" fmla="*/ 486 w 794"/>
                <a:gd name="T81" fmla="*/ 74 h 257"/>
                <a:gd name="T82" fmla="*/ 502 w 794"/>
                <a:gd name="T83" fmla="*/ 76 h 257"/>
                <a:gd name="T84" fmla="*/ 521 w 794"/>
                <a:gd name="T85" fmla="*/ 55 h 257"/>
                <a:gd name="T86" fmla="*/ 545 w 794"/>
                <a:gd name="T87" fmla="*/ 39 h 257"/>
                <a:gd name="T88" fmla="*/ 599 w 794"/>
                <a:gd name="T89" fmla="*/ 15 h 257"/>
                <a:gd name="T90" fmla="*/ 657 w 794"/>
                <a:gd name="T91" fmla="*/ 0 h 257"/>
                <a:gd name="T92" fmla="*/ 705 w 794"/>
                <a:gd name="T93" fmla="*/ 4 h 257"/>
                <a:gd name="T94" fmla="*/ 727 w 794"/>
                <a:gd name="T95" fmla="*/ 10 h 257"/>
                <a:gd name="T96" fmla="*/ 744 w 794"/>
                <a:gd name="T97" fmla="*/ 25 h 25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94"/>
                <a:gd name="T148" fmla="*/ 0 h 257"/>
                <a:gd name="T149" fmla="*/ 794 w 794"/>
                <a:gd name="T150" fmla="*/ 257 h 25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94" h="257">
                  <a:moveTo>
                    <a:pt x="748" y="31"/>
                  </a:moveTo>
                  <a:lnTo>
                    <a:pt x="751" y="60"/>
                  </a:lnTo>
                  <a:lnTo>
                    <a:pt x="748" y="89"/>
                  </a:lnTo>
                  <a:lnTo>
                    <a:pt x="741" y="117"/>
                  </a:lnTo>
                  <a:lnTo>
                    <a:pt x="728" y="142"/>
                  </a:lnTo>
                  <a:lnTo>
                    <a:pt x="728" y="144"/>
                  </a:lnTo>
                  <a:lnTo>
                    <a:pt x="735" y="143"/>
                  </a:lnTo>
                  <a:lnTo>
                    <a:pt x="742" y="142"/>
                  </a:lnTo>
                  <a:lnTo>
                    <a:pt x="748" y="142"/>
                  </a:lnTo>
                  <a:lnTo>
                    <a:pt x="754" y="142"/>
                  </a:lnTo>
                  <a:lnTo>
                    <a:pt x="762" y="143"/>
                  </a:lnTo>
                  <a:lnTo>
                    <a:pt x="768" y="144"/>
                  </a:lnTo>
                  <a:lnTo>
                    <a:pt x="774" y="146"/>
                  </a:lnTo>
                  <a:lnTo>
                    <a:pt x="780" y="149"/>
                  </a:lnTo>
                  <a:lnTo>
                    <a:pt x="787" y="156"/>
                  </a:lnTo>
                  <a:lnTo>
                    <a:pt x="791" y="165"/>
                  </a:lnTo>
                  <a:lnTo>
                    <a:pt x="794" y="176"/>
                  </a:lnTo>
                  <a:lnTo>
                    <a:pt x="792" y="186"/>
                  </a:lnTo>
                  <a:lnTo>
                    <a:pt x="789" y="198"/>
                  </a:lnTo>
                  <a:lnTo>
                    <a:pt x="783" y="208"/>
                  </a:lnTo>
                  <a:lnTo>
                    <a:pt x="774" y="218"/>
                  </a:lnTo>
                  <a:lnTo>
                    <a:pt x="765" y="225"/>
                  </a:lnTo>
                  <a:lnTo>
                    <a:pt x="755" y="233"/>
                  </a:lnTo>
                  <a:lnTo>
                    <a:pt x="744" y="240"/>
                  </a:lnTo>
                  <a:lnTo>
                    <a:pt x="735" y="248"/>
                  </a:lnTo>
                  <a:lnTo>
                    <a:pt x="726" y="256"/>
                  </a:lnTo>
                  <a:lnTo>
                    <a:pt x="719" y="257"/>
                  </a:lnTo>
                  <a:lnTo>
                    <a:pt x="712" y="256"/>
                  </a:lnTo>
                  <a:lnTo>
                    <a:pt x="705" y="255"/>
                  </a:lnTo>
                  <a:lnTo>
                    <a:pt x="699" y="254"/>
                  </a:lnTo>
                  <a:lnTo>
                    <a:pt x="691" y="252"/>
                  </a:lnTo>
                  <a:lnTo>
                    <a:pt x="685" y="251"/>
                  </a:lnTo>
                  <a:lnTo>
                    <a:pt x="678" y="250"/>
                  </a:lnTo>
                  <a:lnTo>
                    <a:pt x="670" y="250"/>
                  </a:lnTo>
                  <a:lnTo>
                    <a:pt x="657" y="246"/>
                  </a:lnTo>
                  <a:lnTo>
                    <a:pt x="643" y="243"/>
                  </a:lnTo>
                  <a:lnTo>
                    <a:pt x="630" y="240"/>
                  </a:lnTo>
                  <a:lnTo>
                    <a:pt x="615" y="236"/>
                  </a:lnTo>
                  <a:lnTo>
                    <a:pt x="602" y="233"/>
                  </a:lnTo>
                  <a:lnTo>
                    <a:pt x="588" y="229"/>
                  </a:lnTo>
                  <a:lnTo>
                    <a:pt x="574" y="227"/>
                  </a:lnTo>
                  <a:lnTo>
                    <a:pt x="560" y="224"/>
                  </a:lnTo>
                  <a:lnTo>
                    <a:pt x="546" y="220"/>
                  </a:lnTo>
                  <a:lnTo>
                    <a:pt x="531" y="218"/>
                  </a:lnTo>
                  <a:lnTo>
                    <a:pt x="517" y="217"/>
                  </a:lnTo>
                  <a:lnTo>
                    <a:pt x="502" y="214"/>
                  </a:lnTo>
                  <a:lnTo>
                    <a:pt x="488" y="213"/>
                  </a:lnTo>
                  <a:lnTo>
                    <a:pt x="472" y="211"/>
                  </a:lnTo>
                  <a:lnTo>
                    <a:pt x="457" y="211"/>
                  </a:lnTo>
                  <a:lnTo>
                    <a:pt x="443" y="209"/>
                  </a:lnTo>
                  <a:lnTo>
                    <a:pt x="416" y="207"/>
                  </a:lnTo>
                  <a:lnTo>
                    <a:pt x="388" y="204"/>
                  </a:lnTo>
                  <a:lnTo>
                    <a:pt x="361" y="203"/>
                  </a:lnTo>
                  <a:lnTo>
                    <a:pt x="333" y="202"/>
                  </a:lnTo>
                  <a:lnTo>
                    <a:pt x="306" y="201"/>
                  </a:lnTo>
                  <a:lnTo>
                    <a:pt x="278" y="201"/>
                  </a:lnTo>
                  <a:lnTo>
                    <a:pt x="249" y="199"/>
                  </a:lnTo>
                  <a:lnTo>
                    <a:pt x="222" y="199"/>
                  </a:lnTo>
                  <a:lnTo>
                    <a:pt x="194" y="201"/>
                  </a:lnTo>
                  <a:lnTo>
                    <a:pt x="165" y="201"/>
                  </a:lnTo>
                  <a:lnTo>
                    <a:pt x="138" y="203"/>
                  </a:lnTo>
                  <a:lnTo>
                    <a:pt x="111" y="204"/>
                  </a:lnTo>
                  <a:lnTo>
                    <a:pt x="83" y="207"/>
                  </a:lnTo>
                  <a:lnTo>
                    <a:pt x="56" y="209"/>
                  </a:lnTo>
                  <a:lnTo>
                    <a:pt x="30" y="212"/>
                  </a:lnTo>
                  <a:lnTo>
                    <a:pt x="3" y="215"/>
                  </a:lnTo>
                  <a:lnTo>
                    <a:pt x="2" y="213"/>
                  </a:lnTo>
                  <a:lnTo>
                    <a:pt x="0" y="209"/>
                  </a:lnTo>
                  <a:lnTo>
                    <a:pt x="0" y="207"/>
                  </a:lnTo>
                  <a:lnTo>
                    <a:pt x="0" y="203"/>
                  </a:lnTo>
                  <a:lnTo>
                    <a:pt x="5" y="193"/>
                  </a:lnTo>
                  <a:lnTo>
                    <a:pt x="12" y="183"/>
                  </a:lnTo>
                  <a:lnTo>
                    <a:pt x="19" y="174"/>
                  </a:lnTo>
                  <a:lnTo>
                    <a:pt x="28" y="165"/>
                  </a:lnTo>
                  <a:lnTo>
                    <a:pt x="36" y="156"/>
                  </a:lnTo>
                  <a:lnTo>
                    <a:pt x="46" y="149"/>
                  </a:lnTo>
                  <a:lnTo>
                    <a:pt x="56" y="143"/>
                  </a:lnTo>
                  <a:lnTo>
                    <a:pt x="67" y="138"/>
                  </a:lnTo>
                  <a:lnTo>
                    <a:pt x="76" y="138"/>
                  </a:lnTo>
                  <a:lnTo>
                    <a:pt x="83" y="142"/>
                  </a:lnTo>
                  <a:lnTo>
                    <a:pt x="89" y="148"/>
                  </a:lnTo>
                  <a:lnTo>
                    <a:pt x="95" y="153"/>
                  </a:lnTo>
                  <a:lnTo>
                    <a:pt x="98" y="153"/>
                  </a:lnTo>
                  <a:lnTo>
                    <a:pt x="105" y="138"/>
                  </a:lnTo>
                  <a:lnTo>
                    <a:pt x="114" y="124"/>
                  </a:lnTo>
                  <a:lnTo>
                    <a:pt x="125" y="112"/>
                  </a:lnTo>
                  <a:lnTo>
                    <a:pt x="137" y="101"/>
                  </a:lnTo>
                  <a:lnTo>
                    <a:pt x="151" y="92"/>
                  </a:lnTo>
                  <a:lnTo>
                    <a:pt x="164" y="84"/>
                  </a:lnTo>
                  <a:lnTo>
                    <a:pt x="179" y="76"/>
                  </a:lnTo>
                  <a:lnTo>
                    <a:pt x="193" y="70"/>
                  </a:lnTo>
                  <a:lnTo>
                    <a:pt x="205" y="69"/>
                  </a:lnTo>
                  <a:lnTo>
                    <a:pt x="217" y="65"/>
                  </a:lnTo>
                  <a:lnTo>
                    <a:pt x="231" y="63"/>
                  </a:lnTo>
                  <a:lnTo>
                    <a:pt x="244" y="61"/>
                  </a:lnTo>
                  <a:lnTo>
                    <a:pt x="257" y="61"/>
                  </a:lnTo>
                  <a:lnTo>
                    <a:pt x="269" y="64"/>
                  </a:lnTo>
                  <a:lnTo>
                    <a:pt x="279" y="71"/>
                  </a:lnTo>
                  <a:lnTo>
                    <a:pt x="287" y="82"/>
                  </a:lnTo>
                  <a:lnTo>
                    <a:pt x="289" y="89"/>
                  </a:lnTo>
                  <a:lnTo>
                    <a:pt x="290" y="96"/>
                  </a:lnTo>
                  <a:lnTo>
                    <a:pt x="290" y="103"/>
                  </a:lnTo>
                  <a:lnTo>
                    <a:pt x="291" y="111"/>
                  </a:lnTo>
                  <a:lnTo>
                    <a:pt x="294" y="111"/>
                  </a:lnTo>
                  <a:lnTo>
                    <a:pt x="306" y="97"/>
                  </a:lnTo>
                  <a:lnTo>
                    <a:pt x="319" y="82"/>
                  </a:lnTo>
                  <a:lnTo>
                    <a:pt x="334" y="69"/>
                  </a:lnTo>
                  <a:lnTo>
                    <a:pt x="349" y="57"/>
                  </a:lnTo>
                  <a:lnTo>
                    <a:pt x="365" y="45"/>
                  </a:lnTo>
                  <a:lnTo>
                    <a:pt x="382" y="36"/>
                  </a:lnTo>
                  <a:lnTo>
                    <a:pt x="400" y="29"/>
                  </a:lnTo>
                  <a:lnTo>
                    <a:pt x="419" y="26"/>
                  </a:lnTo>
                  <a:lnTo>
                    <a:pt x="425" y="26"/>
                  </a:lnTo>
                  <a:lnTo>
                    <a:pt x="433" y="25"/>
                  </a:lnTo>
                  <a:lnTo>
                    <a:pt x="439" y="25"/>
                  </a:lnTo>
                  <a:lnTo>
                    <a:pt x="445" y="26"/>
                  </a:lnTo>
                  <a:lnTo>
                    <a:pt x="451" y="27"/>
                  </a:lnTo>
                  <a:lnTo>
                    <a:pt x="457" y="28"/>
                  </a:lnTo>
                  <a:lnTo>
                    <a:pt x="462" y="32"/>
                  </a:lnTo>
                  <a:lnTo>
                    <a:pt x="467" y="36"/>
                  </a:lnTo>
                  <a:lnTo>
                    <a:pt x="477" y="48"/>
                  </a:lnTo>
                  <a:lnTo>
                    <a:pt x="483" y="60"/>
                  </a:lnTo>
                  <a:lnTo>
                    <a:pt x="486" y="74"/>
                  </a:lnTo>
                  <a:lnTo>
                    <a:pt x="487" y="89"/>
                  </a:lnTo>
                  <a:lnTo>
                    <a:pt x="494" y="82"/>
                  </a:lnTo>
                  <a:lnTo>
                    <a:pt x="502" y="76"/>
                  </a:lnTo>
                  <a:lnTo>
                    <a:pt x="508" y="69"/>
                  </a:lnTo>
                  <a:lnTo>
                    <a:pt x="515" y="61"/>
                  </a:lnTo>
                  <a:lnTo>
                    <a:pt x="521" y="55"/>
                  </a:lnTo>
                  <a:lnTo>
                    <a:pt x="529" y="49"/>
                  </a:lnTo>
                  <a:lnTo>
                    <a:pt x="536" y="43"/>
                  </a:lnTo>
                  <a:lnTo>
                    <a:pt x="545" y="39"/>
                  </a:lnTo>
                  <a:lnTo>
                    <a:pt x="562" y="31"/>
                  </a:lnTo>
                  <a:lnTo>
                    <a:pt x="581" y="22"/>
                  </a:lnTo>
                  <a:lnTo>
                    <a:pt x="599" y="15"/>
                  </a:lnTo>
                  <a:lnTo>
                    <a:pt x="618" y="7"/>
                  </a:lnTo>
                  <a:lnTo>
                    <a:pt x="637" y="2"/>
                  </a:lnTo>
                  <a:lnTo>
                    <a:pt x="657" y="0"/>
                  </a:lnTo>
                  <a:lnTo>
                    <a:pt x="678" y="0"/>
                  </a:lnTo>
                  <a:lnTo>
                    <a:pt x="699" y="1"/>
                  </a:lnTo>
                  <a:lnTo>
                    <a:pt x="705" y="4"/>
                  </a:lnTo>
                  <a:lnTo>
                    <a:pt x="712" y="5"/>
                  </a:lnTo>
                  <a:lnTo>
                    <a:pt x="720" y="7"/>
                  </a:lnTo>
                  <a:lnTo>
                    <a:pt x="727" y="10"/>
                  </a:lnTo>
                  <a:lnTo>
                    <a:pt x="733" y="13"/>
                  </a:lnTo>
                  <a:lnTo>
                    <a:pt x="739" y="18"/>
                  </a:lnTo>
                  <a:lnTo>
                    <a:pt x="744" y="25"/>
                  </a:lnTo>
                  <a:lnTo>
                    <a:pt x="748" y="31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16"/>
            <p:cNvSpPr>
              <a:spLocks/>
            </p:cNvSpPr>
            <p:nvPr/>
          </p:nvSpPr>
          <p:spPr bwMode="auto">
            <a:xfrm>
              <a:off x="4312" y="788"/>
              <a:ext cx="82" cy="79"/>
            </a:xfrm>
            <a:custGeom>
              <a:avLst/>
              <a:gdLst>
                <a:gd name="T0" fmla="*/ 80 w 82"/>
                <a:gd name="T1" fmla="*/ 6 h 79"/>
                <a:gd name="T2" fmla="*/ 80 w 82"/>
                <a:gd name="T3" fmla="*/ 17 h 79"/>
                <a:gd name="T4" fmla="*/ 82 w 82"/>
                <a:gd name="T5" fmla="*/ 28 h 79"/>
                <a:gd name="T6" fmla="*/ 81 w 82"/>
                <a:gd name="T7" fmla="*/ 39 h 79"/>
                <a:gd name="T8" fmla="*/ 71 w 82"/>
                <a:gd name="T9" fmla="*/ 47 h 79"/>
                <a:gd name="T10" fmla="*/ 64 w 82"/>
                <a:gd name="T11" fmla="*/ 52 h 79"/>
                <a:gd name="T12" fmla="*/ 56 w 82"/>
                <a:gd name="T13" fmla="*/ 55 h 79"/>
                <a:gd name="T14" fmla="*/ 49 w 82"/>
                <a:gd name="T15" fmla="*/ 60 h 79"/>
                <a:gd name="T16" fmla="*/ 42 w 82"/>
                <a:gd name="T17" fmla="*/ 64 h 79"/>
                <a:gd name="T18" fmla="*/ 34 w 82"/>
                <a:gd name="T19" fmla="*/ 68 h 79"/>
                <a:gd name="T20" fmla="*/ 27 w 82"/>
                <a:gd name="T21" fmla="*/ 71 h 79"/>
                <a:gd name="T22" fmla="*/ 19 w 82"/>
                <a:gd name="T23" fmla="*/ 75 h 79"/>
                <a:gd name="T24" fmla="*/ 12 w 82"/>
                <a:gd name="T25" fmla="*/ 79 h 79"/>
                <a:gd name="T26" fmla="*/ 8 w 82"/>
                <a:gd name="T27" fmla="*/ 77 h 79"/>
                <a:gd name="T28" fmla="*/ 6 w 82"/>
                <a:gd name="T29" fmla="*/ 70 h 79"/>
                <a:gd name="T30" fmla="*/ 2 w 82"/>
                <a:gd name="T31" fmla="*/ 63 h 79"/>
                <a:gd name="T32" fmla="*/ 0 w 82"/>
                <a:gd name="T33" fmla="*/ 55 h 79"/>
                <a:gd name="T34" fmla="*/ 0 w 82"/>
                <a:gd name="T35" fmla="*/ 47 h 79"/>
                <a:gd name="T36" fmla="*/ 10 w 82"/>
                <a:gd name="T37" fmla="*/ 42 h 79"/>
                <a:gd name="T38" fmla="*/ 18 w 82"/>
                <a:gd name="T39" fmla="*/ 37 h 79"/>
                <a:gd name="T40" fmla="*/ 28 w 82"/>
                <a:gd name="T41" fmla="*/ 31 h 79"/>
                <a:gd name="T42" fmla="*/ 37 w 82"/>
                <a:gd name="T43" fmla="*/ 26 h 79"/>
                <a:gd name="T44" fmla="*/ 47 w 82"/>
                <a:gd name="T45" fmla="*/ 20 h 79"/>
                <a:gd name="T46" fmla="*/ 55 w 82"/>
                <a:gd name="T47" fmla="*/ 13 h 79"/>
                <a:gd name="T48" fmla="*/ 65 w 82"/>
                <a:gd name="T49" fmla="*/ 7 h 79"/>
                <a:gd name="T50" fmla="*/ 74 w 82"/>
                <a:gd name="T51" fmla="*/ 1 h 79"/>
                <a:gd name="T52" fmla="*/ 76 w 82"/>
                <a:gd name="T53" fmla="*/ 0 h 79"/>
                <a:gd name="T54" fmla="*/ 79 w 82"/>
                <a:gd name="T55" fmla="*/ 1 h 79"/>
                <a:gd name="T56" fmla="*/ 80 w 82"/>
                <a:gd name="T57" fmla="*/ 4 h 79"/>
                <a:gd name="T58" fmla="*/ 80 w 82"/>
                <a:gd name="T59" fmla="*/ 6 h 7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2"/>
                <a:gd name="T91" fmla="*/ 0 h 79"/>
                <a:gd name="T92" fmla="*/ 82 w 82"/>
                <a:gd name="T93" fmla="*/ 79 h 7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2" h="79">
                  <a:moveTo>
                    <a:pt x="80" y="6"/>
                  </a:moveTo>
                  <a:lnTo>
                    <a:pt x="80" y="17"/>
                  </a:lnTo>
                  <a:lnTo>
                    <a:pt x="82" y="28"/>
                  </a:lnTo>
                  <a:lnTo>
                    <a:pt x="81" y="39"/>
                  </a:lnTo>
                  <a:lnTo>
                    <a:pt x="71" y="47"/>
                  </a:lnTo>
                  <a:lnTo>
                    <a:pt x="64" y="52"/>
                  </a:lnTo>
                  <a:lnTo>
                    <a:pt x="56" y="55"/>
                  </a:lnTo>
                  <a:lnTo>
                    <a:pt x="49" y="60"/>
                  </a:lnTo>
                  <a:lnTo>
                    <a:pt x="42" y="64"/>
                  </a:lnTo>
                  <a:lnTo>
                    <a:pt x="34" y="68"/>
                  </a:lnTo>
                  <a:lnTo>
                    <a:pt x="27" y="71"/>
                  </a:lnTo>
                  <a:lnTo>
                    <a:pt x="19" y="75"/>
                  </a:lnTo>
                  <a:lnTo>
                    <a:pt x="12" y="79"/>
                  </a:lnTo>
                  <a:lnTo>
                    <a:pt x="8" y="77"/>
                  </a:lnTo>
                  <a:lnTo>
                    <a:pt x="6" y="70"/>
                  </a:lnTo>
                  <a:lnTo>
                    <a:pt x="2" y="63"/>
                  </a:lnTo>
                  <a:lnTo>
                    <a:pt x="0" y="55"/>
                  </a:lnTo>
                  <a:lnTo>
                    <a:pt x="0" y="47"/>
                  </a:lnTo>
                  <a:lnTo>
                    <a:pt x="10" y="42"/>
                  </a:lnTo>
                  <a:lnTo>
                    <a:pt x="18" y="37"/>
                  </a:lnTo>
                  <a:lnTo>
                    <a:pt x="28" y="31"/>
                  </a:lnTo>
                  <a:lnTo>
                    <a:pt x="37" y="26"/>
                  </a:lnTo>
                  <a:lnTo>
                    <a:pt x="47" y="20"/>
                  </a:lnTo>
                  <a:lnTo>
                    <a:pt x="55" y="13"/>
                  </a:lnTo>
                  <a:lnTo>
                    <a:pt x="65" y="7"/>
                  </a:lnTo>
                  <a:lnTo>
                    <a:pt x="74" y="1"/>
                  </a:lnTo>
                  <a:lnTo>
                    <a:pt x="76" y="0"/>
                  </a:lnTo>
                  <a:lnTo>
                    <a:pt x="79" y="1"/>
                  </a:lnTo>
                  <a:lnTo>
                    <a:pt x="80" y="4"/>
                  </a:lnTo>
                  <a:lnTo>
                    <a:pt x="80" y="6"/>
                  </a:lnTo>
                  <a:close/>
                </a:path>
              </a:pathLst>
            </a:custGeom>
            <a:solidFill>
              <a:srgbClr val="F2CC0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17"/>
            <p:cNvSpPr>
              <a:spLocks/>
            </p:cNvSpPr>
            <p:nvPr/>
          </p:nvSpPr>
          <p:spPr bwMode="auto">
            <a:xfrm>
              <a:off x="4081" y="826"/>
              <a:ext cx="195" cy="182"/>
            </a:xfrm>
            <a:custGeom>
              <a:avLst/>
              <a:gdLst>
                <a:gd name="T0" fmla="*/ 163 w 195"/>
                <a:gd name="T1" fmla="*/ 32 h 182"/>
                <a:gd name="T2" fmla="*/ 178 w 195"/>
                <a:gd name="T3" fmla="*/ 48 h 182"/>
                <a:gd name="T4" fmla="*/ 189 w 195"/>
                <a:gd name="T5" fmla="*/ 67 h 182"/>
                <a:gd name="T6" fmla="*/ 195 w 195"/>
                <a:gd name="T7" fmla="*/ 86 h 182"/>
                <a:gd name="T8" fmla="*/ 194 w 195"/>
                <a:gd name="T9" fmla="*/ 110 h 182"/>
                <a:gd name="T10" fmla="*/ 189 w 195"/>
                <a:gd name="T11" fmla="*/ 134 h 182"/>
                <a:gd name="T12" fmla="*/ 178 w 195"/>
                <a:gd name="T13" fmla="*/ 158 h 182"/>
                <a:gd name="T14" fmla="*/ 161 w 195"/>
                <a:gd name="T15" fmla="*/ 175 h 182"/>
                <a:gd name="T16" fmla="*/ 143 w 195"/>
                <a:gd name="T17" fmla="*/ 181 h 182"/>
                <a:gd name="T18" fmla="*/ 130 w 195"/>
                <a:gd name="T19" fmla="*/ 181 h 182"/>
                <a:gd name="T20" fmla="*/ 116 w 195"/>
                <a:gd name="T21" fmla="*/ 182 h 182"/>
                <a:gd name="T22" fmla="*/ 104 w 195"/>
                <a:gd name="T23" fmla="*/ 182 h 182"/>
                <a:gd name="T24" fmla="*/ 95 w 195"/>
                <a:gd name="T25" fmla="*/ 176 h 182"/>
                <a:gd name="T26" fmla="*/ 98 w 195"/>
                <a:gd name="T27" fmla="*/ 161 h 182"/>
                <a:gd name="T28" fmla="*/ 93 w 195"/>
                <a:gd name="T29" fmla="*/ 144 h 182"/>
                <a:gd name="T30" fmla="*/ 79 w 195"/>
                <a:gd name="T31" fmla="*/ 127 h 182"/>
                <a:gd name="T32" fmla="*/ 64 w 195"/>
                <a:gd name="T33" fmla="*/ 120 h 182"/>
                <a:gd name="T34" fmla="*/ 57 w 195"/>
                <a:gd name="T35" fmla="*/ 117 h 182"/>
                <a:gd name="T36" fmla="*/ 47 w 195"/>
                <a:gd name="T37" fmla="*/ 118 h 182"/>
                <a:gd name="T38" fmla="*/ 36 w 195"/>
                <a:gd name="T39" fmla="*/ 120 h 182"/>
                <a:gd name="T40" fmla="*/ 25 w 195"/>
                <a:gd name="T41" fmla="*/ 120 h 182"/>
                <a:gd name="T42" fmla="*/ 14 w 195"/>
                <a:gd name="T43" fmla="*/ 122 h 182"/>
                <a:gd name="T44" fmla="*/ 7 w 195"/>
                <a:gd name="T45" fmla="*/ 126 h 182"/>
                <a:gd name="T46" fmla="*/ 3 w 195"/>
                <a:gd name="T47" fmla="*/ 121 h 182"/>
                <a:gd name="T48" fmla="*/ 0 w 195"/>
                <a:gd name="T49" fmla="*/ 92 h 182"/>
                <a:gd name="T50" fmla="*/ 12 w 195"/>
                <a:gd name="T51" fmla="*/ 42 h 182"/>
                <a:gd name="T52" fmla="*/ 36 w 195"/>
                <a:gd name="T53" fmla="*/ 14 h 182"/>
                <a:gd name="T54" fmla="*/ 60 w 195"/>
                <a:gd name="T55" fmla="*/ 4 h 182"/>
                <a:gd name="T56" fmla="*/ 84 w 195"/>
                <a:gd name="T57" fmla="*/ 0 h 182"/>
                <a:gd name="T58" fmla="*/ 110 w 195"/>
                <a:gd name="T59" fmla="*/ 3 h 182"/>
                <a:gd name="T60" fmla="*/ 130 w 195"/>
                <a:gd name="T61" fmla="*/ 11 h 182"/>
                <a:gd name="T62" fmla="*/ 147 w 195"/>
                <a:gd name="T63" fmla="*/ 21 h 1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95"/>
                <a:gd name="T97" fmla="*/ 0 h 182"/>
                <a:gd name="T98" fmla="*/ 195 w 195"/>
                <a:gd name="T99" fmla="*/ 182 h 18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95" h="182">
                  <a:moveTo>
                    <a:pt x="156" y="25"/>
                  </a:moveTo>
                  <a:lnTo>
                    <a:pt x="163" y="32"/>
                  </a:lnTo>
                  <a:lnTo>
                    <a:pt x="170" y="39"/>
                  </a:lnTo>
                  <a:lnTo>
                    <a:pt x="178" y="48"/>
                  </a:lnTo>
                  <a:lnTo>
                    <a:pt x="184" y="57"/>
                  </a:lnTo>
                  <a:lnTo>
                    <a:pt x="189" y="67"/>
                  </a:lnTo>
                  <a:lnTo>
                    <a:pt x="193" y="75"/>
                  </a:lnTo>
                  <a:lnTo>
                    <a:pt x="195" y="86"/>
                  </a:lnTo>
                  <a:lnTo>
                    <a:pt x="195" y="97"/>
                  </a:lnTo>
                  <a:lnTo>
                    <a:pt x="194" y="110"/>
                  </a:lnTo>
                  <a:lnTo>
                    <a:pt x="191" y="122"/>
                  </a:lnTo>
                  <a:lnTo>
                    <a:pt x="189" y="134"/>
                  </a:lnTo>
                  <a:lnTo>
                    <a:pt x="184" y="147"/>
                  </a:lnTo>
                  <a:lnTo>
                    <a:pt x="178" y="158"/>
                  </a:lnTo>
                  <a:lnTo>
                    <a:pt x="170" y="168"/>
                  </a:lnTo>
                  <a:lnTo>
                    <a:pt x="161" y="175"/>
                  </a:lnTo>
                  <a:lnTo>
                    <a:pt x="149" y="181"/>
                  </a:lnTo>
                  <a:lnTo>
                    <a:pt x="143" y="181"/>
                  </a:lnTo>
                  <a:lnTo>
                    <a:pt x="136" y="181"/>
                  </a:lnTo>
                  <a:lnTo>
                    <a:pt x="130" y="181"/>
                  </a:lnTo>
                  <a:lnTo>
                    <a:pt x="122" y="181"/>
                  </a:lnTo>
                  <a:lnTo>
                    <a:pt x="116" y="182"/>
                  </a:lnTo>
                  <a:lnTo>
                    <a:pt x="110" y="182"/>
                  </a:lnTo>
                  <a:lnTo>
                    <a:pt x="104" y="182"/>
                  </a:lnTo>
                  <a:lnTo>
                    <a:pt x="98" y="182"/>
                  </a:lnTo>
                  <a:lnTo>
                    <a:pt x="95" y="176"/>
                  </a:lnTo>
                  <a:lnTo>
                    <a:pt x="97" y="169"/>
                  </a:lnTo>
                  <a:lnTo>
                    <a:pt x="98" y="161"/>
                  </a:lnTo>
                  <a:lnTo>
                    <a:pt x="97" y="154"/>
                  </a:lnTo>
                  <a:lnTo>
                    <a:pt x="93" y="144"/>
                  </a:lnTo>
                  <a:lnTo>
                    <a:pt x="87" y="134"/>
                  </a:lnTo>
                  <a:lnTo>
                    <a:pt x="79" y="127"/>
                  </a:lnTo>
                  <a:lnTo>
                    <a:pt x="68" y="123"/>
                  </a:lnTo>
                  <a:lnTo>
                    <a:pt x="64" y="120"/>
                  </a:lnTo>
                  <a:lnTo>
                    <a:pt x="61" y="117"/>
                  </a:lnTo>
                  <a:lnTo>
                    <a:pt x="57" y="117"/>
                  </a:lnTo>
                  <a:lnTo>
                    <a:pt x="52" y="117"/>
                  </a:lnTo>
                  <a:lnTo>
                    <a:pt x="47" y="118"/>
                  </a:lnTo>
                  <a:lnTo>
                    <a:pt x="41" y="120"/>
                  </a:lnTo>
                  <a:lnTo>
                    <a:pt x="36" y="120"/>
                  </a:lnTo>
                  <a:lnTo>
                    <a:pt x="31" y="118"/>
                  </a:lnTo>
                  <a:lnTo>
                    <a:pt x="25" y="120"/>
                  </a:lnTo>
                  <a:lnTo>
                    <a:pt x="20" y="121"/>
                  </a:lnTo>
                  <a:lnTo>
                    <a:pt x="14" y="122"/>
                  </a:lnTo>
                  <a:lnTo>
                    <a:pt x="9" y="126"/>
                  </a:lnTo>
                  <a:lnTo>
                    <a:pt x="7" y="126"/>
                  </a:lnTo>
                  <a:lnTo>
                    <a:pt x="4" y="123"/>
                  </a:lnTo>
                  <a:lnTo>
                    <a:pt x="3" y="121"/>
                  </a:lnTo>
                  <a:lnTo>
                    <a:pt x="2" y="118"/>
                  </a:lnTo>
                  <a:lnTo>
                    <a:pt x="0" y="92"/>
                  </a:lnTo>
                  <a:lnTo>
                    <a:pt x="3" y="67"/>
                  </a:lnTo>
                  <a:lnTo>
                    <a:pt x="12" y="42"/>
                  </a:lnTo>
                  <a:lnTo>
                    <a:pt x="26" y="21"/>
                  </a:lnTo>
                  <a:lnTo>
                    <a:pt x="36" y="14"/>
                  </a:lnTo>
                  <a:lnTo>
                    <a:pt x="47" y="7"/>
                  </a:lnTo>
                  <a:lnTo>
                    <a:pt x="60" y="4"/>
                  </a:lnTo>
                  <a:lnTo>
                    <a:pt x="72" y="0"/>
                  </a:lnTo>
                  <a:lnTo>
                    <a:pt x="84" y="0"/>
                  </a:lnTo>
                  <a:lnTo>
                    <a:pt x="98" y="0"/>
                  </a:lnTo>
                  <a:lnTo>
                    <a:pt x="110" y="3"/>
                  </a:lnTo>
                  <a:lnTo>
                    <a:pt x="121" y="6"/>
                  </a:lnTo>
                  <a:lnTo>
                    <a:pt x="130" y="11"/>
                  </a:lnTo>
                  <a:lnTo>
                    <a:pt x="138" y="16"/>
                  </a:lnTo>
                  <a:lnTo>
                    <a:pt x="147" y="21"/>
                  </a:lnTo>
                  <a:lnTo>
                    <a:pt x="156" y="25"/>
                  </a:lnTo>
                  <a:close/>
                </a:path>
              </a:pathLst>
            </a:custGeom>
            <a:solidFill>
              <a:srgbClr val="F2CC0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Freeform 18"/>
            <p:cNvSpPr>
              <a:spLocks/>
            </p:cNvSpPr>
            <p:nvPr/>
          </p:nvSpPr>
          <p:spPr bwMode="auto">
            <a:xfrm>
              <a:off x="4272" y="962"/>
              <a:ext cx="84" cy="70"/>
            </a:xfrm>
            <a:custGeom>
              <a:avLst/>
              <a:gdLst>
                <a:gd name="T0" fmla="*/ 64 w 84"/>
                <a:gd name="T1" fmla="*/ 19 h 70"/>
                <a:gd name="T2" fmla="*/ 71 w 84"/>
                <a:gd name="T3" fmla="*/ 23 h 70"/>
                <a:gd name="T4" fmla="*/ 78 w 84"/>
                <a:gd name="T5" fmla="*/ 27 h 70"/>
                <a:gd name="T6" fmla="*/ 83 w 84"/>
                <a:gd name="T7" fmla="*/ 32 h 70"/>
                <a:gd name="T8" fmla="*/ 84 w 84"/>
                <a:gd name="T9" fmla="*/ 39 h 70"/>
                <a:gd name="T10" fmla="*/ 79 w 84"/>
                <a:gd name="T11" fmla="*/ 46 h 70"/>
                <a:gd name="T12" fmla="*/ 74 w 84"/>
                <a:gd name="T13" fmla="*/ 54 h 70"/>
                <a:gd name="T14" fmla="*/ 67 w 84"/>
                <a:gd name="T15" fmla="*/ 62 h 70"/>
                <a:gd name="T16" fmla="*/ 61 w 84"/>
                <a:gd name="T17" fmla="*/ 70 h 70"/>
                <a:gd name="T18" fmla="*/ 55 w 84"/>
                <a:gd name="T19" fmla="*/ 66 h 70"/>
                <a:gd name="T20" fmla="*/ 50 w 84"/>
                <a:gd name="T21" fmla="*/ 61 h 70"/>
                <a:gd name="T22" fmla="*/ 45 w 84"/>
                <a:gd name="T23" fmla="*/ 55 h 70"/>
                <a:gd name="T24" fmla="*/ 40 w 84"/>
                <a:gd name="T25" fmla="*/ 50 h 70"/>
                <a:gd name="T26" fmla="*/ 35 w 84"/>
                <a:gd name="T27" fmla="*/ 45 h 70"/>
                <a:gd name="T28" fmla="*/ 29 w 84"/>
                <a:gd name="T29" fmla="*/ 43 h 70"/>
                <a:gd name="T30" fmla="*/ 21 w 84"/>
                <a:gd name="T31" fmla="*/ 41 h 70"/>
                <a:gd name="T32" fmla="*/ 14 w 84"/>
                <a:gd name="T33" fmla="*/ 40 h 70"/>
                <a:gd name="T34" fmla="*/ 8 w 84"/>
                <a:gd name="T35" fmla="*/ 39 h 70"/>
                <a:gd name="T36" fmla="*/ 3 w 84"/>
                <a:gd name="T37" fmla="*/ 35 h 70"/>
                <a:gd name="T38" fmla="*/ 0 w 84"/>
                <a:gd name="T39" fmla="*/ 30 h 70"/>
                <a:gd name="T40" fmla="*/ 0 w 84"/>
                <a:gd name="T41" fmla="*/ 23 h 70"/>
                <a:gd name="T42" fmla="*/ 5 w 84"/>
                <a:gd name="T43" fmla="*/ 16 h 70"/>
                <a:gd name="T44" fmla="*/ 9 w 84"/>
                <a:gd name="T45" fmla="*/ 6 h 70"/>
                <a:gd name="T46" fmla="*/ 13 w 84"/>
                <a:gd name="T47" fmla="*/ 0 h 70"/>
                <a:gd name="T48" fmla="*/ 21 w 84"/>
                <a:gd name="T49" fmla="*/ 0 h 70"/>
                <a:gd name="T50" fmla="*/ 27 w 84"/>
                <a:gd name="T51" fmla="*/ 1 h 70"/>
                <a:gd name="T52" fmla="*/ 32 w 84"/>
                <a:gd name="T53" fmla="*/ 3 h 70"/>
                <a:gd name="T54" fmla="*/ 39 w 84"/>
                <a:gd name="T55" fmla="*/ 6 h 70"/>
                <a:gd name="T56" fmla="*/ 43 w 84"/>
                <a:gd name="T57" fmla="*/ 9 h 70"/>
                <a:gd name="T58" fmla="*/ 47 w 84"/>
                <a:gd name="T59" fmla="*/ 13 h 70"/>
                <a:gd name="T60" fmla="*/ 53 w 84"/>
                <a:gd name="T61" fmla="*/ 16 h 70"/>
                <a:gd name="T62" fmla="*/ 58 w 84"/>
                <a:gd name="T63" fmla="*/ 18 h 70"/>
                <a:gd name="T64" fmla="*/ 64 w 84"/>
                <a:gd name="T65" fmla="*/ 19 h 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4"/>
                <a:gd name="T100" fmla="*/ 0 h 70"/>
                <a:gd name="T101" fmla="*/ 84 w 84"/>
                <a:gd name="T102" fmla="*/ 70 h 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4" h="70">
                  <a:moveTo>
                    <a:pt x="64" y="19"/>
                  </a:moveTo>
                  <a:lnTo>
                    <a:pt x="71" y="23"/>
                  </a:lnTo>
                  <a:lnTo>
                    <a:pt x="78" y="27"/>
                  </a:lnTo>
                  <a:lnTo>
                    <a:pt x="83" y="32"/>
                  </a:lnTo>
                  <a:lnTo>
                    <a:pt x="84" y="39"/>
                  </a:lnTo>
                  <a:lnTo>
                    <a:pt x="79" y="46"/>
                  </a:lnTo>
                  <a:lnTo>
                    <a:pt x="74" y="54"/>
                  </a:lnTo>
                  <a:lnTo>
                    <a:pt x="67" y="62"/>
                  </a:lnTo>
                  <a:lnTo>
                    <a:pt x="61" y="70"/>
                  </a:lnTo>
                  <a:lnTo>
                    <a:pt x="55" y="66"/>
                  </a:lnTo>
                  <a:lnTo>
                    <a:pt x="50" y="61"/>
                  </a:lnTo>
                  <a:lnTo>
                    <a:pt x="45" y="55"/>
                  </a:lnTo>
                  <a:lnTo>
                    <a:pt x="40" y="50"/>
                  </a:lnTo>
                  <a:lnTo>
                    <a:pt x="35" y="45"/>
                  </a:lnTo>
                  <a:lnTo>
                    <a:pt x="29" y="43"/>
                  </a:lnTo>
                  <a:lnTo>
                    <a:pt x="21" y="41"/>
                  </a:lnTo>
                  <a:lnTo>
                    <a:pt x="14" y="40"/>
                  </a:lnTo>
                  <a:lnTo>
                    <a:pt x="8" y="39"/>
                  </a:lnTo>
                  <a:lnTo>
                    <a:pt x="3" y="35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5" y="16"/>
                  </a:lnTo>
                  <a:lnTo>
                    <a:pt x="9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2" y="3"/>
                  </a:lnTo>
                  <a:lnTo>
                    <a:pt x="39" y="6"/>
                  </a:lnTo>
                  <a:lnTo>
                    <a:pt x="43" y="9"/>
                  </a:lnTo>
                  <a:lnTo>
                    <a:pt x="47" y="13"/>
                  </a:lnTo>
                  <a:lnTo>
                    <a:pt x="53" y="16"/>
                  </a:lnTo>
                  <a:lnTo>
                    <a:pt x="58" y="18"/>
                  </a:lnTo>
                  <a:lnTo>
                    <a:pt x="64" y="19"/>
                  </a:lnTo>
                  <a:close/>
                </a:path>
              </a:pathLst>
            </a:custGeom>
            <a:solidFill>
              <a:srgbClr val="F2CC0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Freeform 19"/>
            <p:cNvSpPr>
              <a:spLocks/>
            </p:cNvSpPr>
            <p:nvPr/>
          </p:nvSpPr>
          <p:spPr bwMode="auto">
            <a:xfrm>
              <a:off x="3913" y="964"/>
              <a:ext cx="389" cy="196"/>
            </a:xfrm>
            <a:custGeom>
              <a:avLst/>
              <a:gdLst>
                <a:gd name="T0" fmla="*/ 246 w 389"/>
                <a:gd name="T1" fmla="*/ 22 h 196"/>
                <a:gd name="T2" fmla="*/ 255 w 389"/>
                <a:gd name="T3" fmla="*/ 48 h 196"/>
                <a:gd name="T4" fmla="*/ 260 w 389"/>
                <a:gd name="T5" fmla="*/ 64 h 196"/>
                <a:gd name="T6" fmla="*/ 268 w 389"/>
                <a:gd name="T7" fmla="*/ 60 h 196"/>
                <a:gd name="T8" fmla="*/ 282 w 389"/>
                <a:gd name="T9" fmla="*/ 57 h 196"/>
                <a:gd name="T10" fmla="*/ 300 w 389"/>
                <a:gd name="T11" fmla="*/ 57 h 196"/>
                <a:gd name="T12" fmla="*/ 320 w 389"/>
                <a:gd name="T13" fmla="*/ 60 h 196"/>
                <a:gd name="T14" fmla="*/ 336 w 389"/>
                <a:gd name="T15" fmla="*/ 69 h 196"/>
                <a:gd name="T16" fmla="*/ 345 w 389"/>
                <a:gd name="T17" fmla="*/ 85 h 196"/>
                <a:gd name="T18" fmla="*/ 341 w 389"/>
                <a:gd name="T19" fmla="*/ 104 h 196"/>
                <a:gd name="T20" fmla="*/ 346 w 389"/>
                <a:gd name="T21" fmla="*/ 112 h 196"/>
                <a:gd name="T22" fmla="*/ 359 w 389"/>
                <a:gd name="T23" fmla="*/ 115 h 196"/>
                <a:gd name="T24" fmla="*/ 372 w 389"/>
                <a:gd name="T25" fmla="*/ 121 h 196"/>
                <a:gd name="T26" fmla="*/ 383 w 389"/>
                <a:gd name="T27" fmla="*/ 129 h 196"/>
                <a:gd name="T28" fmla="*/ 389 w 389"/>
                <a:gd name="T29" fmla="*/ 144 h 196"/>
                <a:gd name="T30" fmla="*/ 386 w 389"/>
                <a:gd name="T31" fmla="*/ 161 h 196"/>
                <a:gd name="T32" fmla="*/ 377 w 389"/>
                <a:gd name="T33" fmla="*/ 176 h 196"/>
                <a:gd name="T34" fmla="*/ 363 w 389"/>
                <a:gd name="T35" fmla="*/ 190 h 196"/>
                <a:gd name="T36" fmla="*/ 352 w 389"/>
                <a:gd name="T37" fmla="*/ 196 h 196"/>
                <a:gd name="T38" fmla="*/ 342 w 389"/>
                <a:gd name="T39" fmla="*/ 192 h 196"/>
                <a:gd name="T40" fmla="*/ 332 w 389"/>
                <a:gd name="T41" fmla="*/ 189 h 196"/>
                <a:gd name="T42" fmla="*/ 322 w 389"/>
                <a:gd name="T43" fmla="*/ 186 h 196"/>
                <a:gd name="T44" fmla="*/ 303 w 389"/>
                <a:gd name="T45" fmla="*/ 181 h 196"/>
                <a:gd name="T46" fmla="*/ 271 w 389"/>
                <a:gd name="T47" fmla="*/ 176 h 196"/>
                <a:gd name="T48" fmla="*/ 239 w 389"/>
                <a:gd name="T49" fmla="*/ 171 h 196"/>
                <a:gd name="T50" fmla="*/ 207 w 389"/>
                <a:gd name="T51" fmla="*/ 168 h 196"/>
                <a:gd name="T52" fmla="*/ 175 w 389"/>
                <a:gd name="T53" fmla="*/ 164 h 196"/>
                <a:gd name="T54" fmla="*/ 143 w 389"/>
                <a:gd name="T55" fmla="*/ 163 h 196"/>
                <a:gd name="T56" fmla="*/ 111 w 389"/>
                <a:gd name="T57" fmla="*/ 163 h 196"/>
                <a:gd name="T58" fmla="*/ 79 w 389"/>
                <a:gd name="T59" fmla="*/ 164 h 196"/>
                <a:gd name="T60" fmla="*/ 59 w 389"/>
                <a:gd name="T61" fmla="*/ 164 h 196"/>
                <a:gd name="T62" fmla="*/ 49 w 389"/>
                <a:gd name="T63" fmla="*/ 163 h 196"/>
                <a:gd name="T64" fmla="*/ 39 w 389"/>
                <a:gd name="T65" fmla="*/ 164 h 196"/>
                <a:gd name="T66" fmla="*/ 30 w 389"/>
                <a:gd name="T67" fmla="*/ 165 h 196"/>
                <a:gd name="T68" fmla="*/ 23 w 389"/>
                <a:gd name="T69" fmla="*/ 168 h 196"/>
                <a:gd name="T70" fmla="*/ 17 w 389"/>
                <a:gd name="T71" fmla="*/ 164 h 196"/>
                <a:gd name="T72" fmla="*/ 10 w 389"/>
                <a:gd name="T73" fmla="*/ 139 h 196"/>
                <a:gd name="T74" fmla="*/ 0 w 389"/>
                <a:gd name="T75" fmla="*/ 99 h 196"/>
                <a:gd name="T76" fmla="*/ 6 w 389"/>
                <a:gd name="T77" fmla="*/ 71 h 196"/>
                <a:gd name="T78" fmla="*/ 17 w 389"/>
                <a:gd name="T79" fmla="*/ 64 h 196"/>
                <a:gd name="T80" fmla="*/ 28 w 389"/>
                <a:gd name="T81" fmla="*/ 58 h 196"/>
                <a:gd name="T82" fmla="*/ 42 w 389"/>
                <a:gd name="T83" fmla="*/ 55 h 196"/>
                <a:gd name="T84" fmla="*/ 55 w 389"/>
                <a:gd name="T85" fmla="*/ 58 h 196"/>
                <a:gd name="T86" fmla="*/ 70 w 389"/>
                <a:gd name="T87" fmla="*/ 59 h 196"/>
                <a:gd name="T88" fmla="*/ 85 w 389"/>
                <a:gd name="T89" fmla="*/ 63 h 196"/>
                <a:gd name="T90" fmla="*/ 97 w 389"/>
                <a:gd name="T91" fmla="*/ 69 h 196"/>
                <a:gd name="T92" fmla="*/ 106 w 389"/>
                <a:gd name="T93" fmla="*/ 78 h 196"/>
                <a:gd name="T94" fmla="*/ 119 w 389"/>
                <a:gd name="T95" fmla="*/ 51 h 196"/>
                <a:gd name="T96" fmla="*/ 140 w 389"/>
                <a:gd name="T97" fmla="*/ 28 h 196"/>
                <a:gd name="T98" fmla="*/ 166 w 389"/>
                <a:gd name="T99" fmla="*/ 11 h 196"/>
                <a:gd name="T100" fmla="*/ 193 w 389"/>
                <a:gd name="T101" fmla="*/ 0 h 196"/>
                <a:gd name="T102" fmla="*/ 205 w 389"/>
                <a:gd name="T103" fmla="*/ 0 h 196"/>
                <a:gd name="T104" fmla="*/ 218 w 389"/>
                <a:gd name="T105" fmla="*/ 1 h 196"/>
                <a:gd name="T106" fmla="*/ 229 w 389"/>
                <a:gd name="T107" fmla="*/ 5 h 196"/>
                <a:gd name="T108" fmla="*/ 240 w 389"/>
                <a:gd name="T109" fmla="*/ 11 h 1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89"/>
                <a:gd name="T166" fmla="*/ 0 h 196"/>
                <a:gd name="T167" fmla="*/ 389 w 389"/>
                <a:gd name="T168" fmla="*/ 196 h 1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89" h="196">
                  <a:moveTo>
                    <a:pt x="240" y="11"/>
                  </a:moveTo>
                  <a:lnTo>
                    <a:pt x="246" y="22"/>
                  </a:lnTo>
                  <a:lnTo>
                    <a:pt x="252" y="35"/>
                  </a:lnTo>
                  <a:lnTo>
                    <a:pt x="255" y="48"/>
                  </a:lnTo>
                  <a:lnTo>
                    <a:pt x="256" y="63"/>
                  </a:lnTo>
                  <a:lnTo>
                    <a:pt x="260" y="64"/>
                  </a:lnTo>
                  <a:lnTo>
                    <a:pt x="265" y="63"/>
                  </a:lnTo>
                  <a:lnTo>
                    <a:pt x="268" y="60"/>
                  </a:lnTo>
                  <a:lnTo>
                    <a:pt x="272" y="59"/>
                  </a:lnTo>
                  <a:lnTo>
                    <a:pt x="282" y="57"/>
                  </a:lnTo>
                  <a:lnTo>
                    <a:pt x="292" y="55"/>
                  </a:lnTo>
                  <a:lnTo>
                    <a:pt x="300" y="57"/>
                  </a:lnTo>
                  <a:lnTo>
                    <a:pt x="310" y="58"/>
                  </a:lnTo>
                  <a:lnTo>
                    <a:pt x="320" y="60"/>
                  </a:lnTo>
                  <a:lnTo>
                    <a:pt x="327" y="64"/>
                  </a:lnTo>
                  <a:lnTo>
                    <a:pt x="336" y="69"/>
                  </a:lnTo>
                  <a:lnTo>
                    <a:pt x="342" y="75"/>
                  </a:lnTo>
                  <a:lnTo>
                    <a:pt x="345" y="85"/>
                  </a:lnTo>
                  <a:lnTo>
                    <a:pt x="345" y="94"/>
                  </a:lnTo>
                  <a:lnTo>
                    <a:pt x="341" y="104"/>
                  </a:lnTo>
                  <a:lnTo>
                    <a:pt x="338" y="112"/>
                  </a:lnTo>
                  <a:lnTo>
                    <a:pt x="346" y="112"/>
                  </a:lnTo>
                  <a:lnTo>
                    <a:pt x="353" y="113"/>
                  </a:lnTo>
                  <a:lnTo>
                    <a:pt x="359" y="115"/>
                  </a:lnTo>
                  <a:lnTo>
                    <a:pt x="367" y="117"/>
                  </a:lnTo>
                  <a:lnTo>
                    <a:pt x="372" y="121"/>
                  </a:lnTo>
                  <a:lnTo>
                    <a:pt x="378" y="124"/>
                  </a:lnTo>
                  <a:lnTo>
                    <a:pt x="383" y="129"/>
                  </a:lnTo>
                  <a:lnTo>
                    <a:pt x="386" y="136"/>
                  </a:lnTo>
                  <a:lnTo>
                    <a:pt x="389" y="144"/>
                  </a:lnTo>
                  <a:lnTo>
                    <a:pt x="389" y="153"/>
                  </a:lnTo>
                  <a:lnTo>
                    <a:pt x="386" y="161"/>
                  </a:lnTo>
                  <a:lnTo>
                    <a:pt x="382" y="169"/>
                  </a:lnTo>
                  <a:lnTo>
                    <a:pt x="377" y="176"/>
                  </a:lnTo>
                  <a:lnTo>
                    <a:pt x="370" y="184"/>
                  </a:lnTo>
                  <a:lnTo>
                    <a:pt x="363" y="190"/>
                  </a:lnTo>
                  <a:lnTo>
                    <a:pt x="357" y="196"/>
                  </a:lnTo>
                  <a:lnTo>
                    <a:pt x="352" y="196"/>
                  </a:lnTo>
                  <a:lnTo>
                    <a:pt x="347" y="195"/>
                  </a:lnTo>
                  <a:lnTo>
                    <a:pt x="342" y="192"/>
                  </a:lnTo>
                  <a:lnTo>
                    <a:pt x="337" y="191"/>
                  </a:lnTo>
                  <a:lnTo>
                    <a:pt x="332" y="189"/>
                  </a:lnTo>
                  <a:lnTo>
                    <a:pt x="327" y="187"/>
                  </a:lnTo>
                  <a:lnTo>
                    <a:pt x="322" y="186"/>
                  </a:lnTo>
                  <a:lnTo>
                    <a:pt x="317" y="185"/>
                  </a:lnTo>
                  <a:lnTo>
                    <a:pt x="303" y="181"/>
                  </a:lnTo>
                  <a:lnTo>
                    <a:pt x="287" y="179"/>
                  </a:lnTo>
                  <a:lnTo>
                    <a:pt x="271" y="176"/>
                  </a:lnTo>
                  <a:lnTo>
                    <a:pt x="255" y="174"/>
                  </a:lnTo>
                  <a:lnTo>
                    <a:pt x="239" y="171"/>
                  </a:lnTo>
                  <a:lnTo>
                    <a:pt x="223" y="169"/>
                  </a:lnTo>
                  <a:lnTo>
                    <a:pt x="207" y="168"/>
                  </a:lnTo>
                  <a:lnTo>
                    <a:pt x="191" y="165"/>
                  </a:lnTo>
                  <a:lnTo>
                    <a:pt x="175" y="164"/>
                  </a:lnTo>
                  <a:lnTo>
                    <a:pt x="159" y="164"/>
                  </a:lnTo>
                  <a:lnTo>
                    <a:pt x="143" y="163"/>
                  </a:lnTo>
                  <a:lnTo>
                    <a:pt x="127" y="163"/>
                  </a:lnTo>
                  <a:lnTo>
                    <a:pt x="111" y="163"/>
                  </a:lnTo>
                  <a:lnTo>
                    <a:pt x="95" y="163"/>
                  </a:lnTo>
                  <a:lnTo>
                    <a:pt x="79" y="164"/>
                  </a:lnTo>
                  <a:lnTo>
                    <a:pt x="64" y="165"/>
                  </a:lnTo>
                  <a:lnTo>
                    <a:pt x="59" y="164"/>
                  </a:lnTo>
                  <a:lnTo>
                    <a:pt x="54" y="164"/>
                  </a:lnTo>
                  <a:lnTo>
                    <a:pt x="49" y="163"/>
                  </a:lnTo>
                  <a:lnTo>
                    <a:pt x="44" y="163"/>
                  </a:lnTo>
                  <a:lnTo>
                    <a:pt x="39" y="164"/>
                  </a:lnTo>
                  <a:lnTo>
                    <a:pt x="35" y="164"/>
                  </a:lnTo>
                  <a:lnTo>
                    <a:pt x="30" y="165"/>
                  </a:lnTo>
                  <a:lnTo>
                    <a:pt x="27" y="168"/>
                  </a:lnTo>
                  <a:lnTo>
                    <a:pt x="23" y="168"/>
                  </a:lnTo>
                  <a:lnTo>
                    <a:pt x="19" y="166"/>
                  </a:lnTo>
                  <a:lnTo>
                    <a:pt x="17" y="164"/>
                  </a:lnTo>
                  <a:lnTo>
                    <a:pt x="16" y="160"/>
                  </a:lnTo>
                  <a:lnTo>
                    <a:pt x="10" y="139"/>
                  </a:lnTo>
                  <a:lnTo>
                    <a:pt x="3" y="120"/>
                  </a:lnTo>
                  <a:lnTo>
                    <a:pt x="0" y="99"/>
                  </a:lnTo>
                  <a:lnTo>
                    <a:pt x="2" y="76"/>
                  </a:lnTo>
                  <a:lnTo>
                    <a:pt x="6" y="71"/>
                  </a:lnTo>
                  <a:lnTo>
                    <a:pt x="11" y="68"/>
                  </a:lnTo>
                  <a:lnTo>
                    <a:pt x="17" y="64"/>
                  </a:lnTo>
                  <a:lnTo>
                    <a:pt x="22" y="60"/>
                  </a:lnTo>
                  <a:lnTo>
                    <a:pt x="28" y="58"/>
                  </a:lnTo>
                  <a:lnTo>
                    <a:pt x="35" y="57"/>
                  </a:lnTo>
                  <a:lnTo>
                    <a:pt x="42" y="55"/>
                  </a:lnTo>
                  <a:lnTo>
                    <a:pt x="49" y="55"/>
                  </a:lnTo>
                  <a:lnTo>
                    <a:pt x="55" y="58"/>
                  </a:lnTo>
                  <a:lnTo>
                    <a:pt x="63" y="58"/>
                  </a:lnTo>
                  <a:lnTo>
                    <a:pt x="70" y="59"/>
                  </a:lnTo>
                  <a:lnTo>
                    <a:pt x="77" y="60"/>
                  </a:lnTo>
                  <a:lnTo>
                    <a:pt x="85" y="63"/>
                  </a:lnTo>
                  <a:lnTo>
                    <a:pt x="91" y="65"/>
                  </a:lnTo>
                  <a:lnTo>
                    <a:pt x="97" y="69"/>
                  </a:lnTo>
                  <a:lnTo>
                    <a:pt x="102" y="75"/>
                  </a:lnTo>
                  <a:lnTo>
                    <a:pt x="106" y="78"/>
                  </a:lnTo>
                  <a:lnTo>
                    <a:pt x="112" y="64"/>
                  </a:lnTo>
                  <a:lnTo>
                    <a:pt x="119" y="51"/>
                  </a:lnTo>
                  <a:lnTo>
                    <a:pt x="129" y="39"/>
                  </a:lnTo>
                  <a:lnTo>
                    <a:pt x="140" y="28"/>
                  </a:lnTo>
                  <a:lnTo>
                    <a:pt x="152" y="19"/>
                  </a:lnTo>
                  <a:lnTo>
                    <a:pt x="166" y="11"/>
                  </a:lnTo>
                  <a:lnTo>
                    <a:pt x="180" y="4"/>
                  </a:lnTo>
                  <a:lnTo>
                    <a:pt x="193" y="0"/>
                  </a:lnTo>
                  <a:lnTo>
                    <a:pt x="199" y="0"/>
                  </a:lnTo>
                  <a:lnTo>
                    <a:pt x="205" y="0"/>
                  </a:lnTo>
                  <a:lnTo>
                    <a:pt x="212" y="0"/>
                  </a:lnTo>
                  <a:lnTo>
                    <a:pt x="218" y="1"/>
                  </a:lnTo>
                  <a:lnTo>
                    <a:pt x="224" y="4"/>
                  </a:lnTo>
                  <a:lnTo>
                    <a:pt x="229" y="5"/>
                  </a:lnTo>
                  <a:lnTo>
                    <a:pt x="235" y="9"/>
                  </a:lnTo>
                  <a:lnTo>
                    <a:pt x="240" y="11"/>
                  </a:lnTo>
                  <a:close/>
                </a:path>
              </a:pathLst>
            </a:custGeom>
            <a:solidFill>
              <a:srgbClr val="7F99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Freeform 20"/>
            <p:cNvSpPr>
              <a:spLocks/>
            </p:cNvSpPr>
            <p:nvPr/>
          </p:nvSpPr>
          <p:spPr bwMode="auto">
            <a:xfrm>
              <a:off x="2527" y="1063"/>
              <a:ext cx="1297" cy="199"/>
            </a:xfrm>
            <a:custGeom>
              <a:avLst/>
              <a:gdLst>
                <a:gd name="T0" fmla="*/ 860 w 1297"/>
                <a:gd name="T1" fmla="*/ 17 h 199"/>
                <a:gd name="T2" fmla="*/ 899 w 1297"/>
                <a:gd name="T3" fmla="*/ 22 h 199"/>
                <a:gd name="T4" fmla="*/ 937 w 1297"/>
                <a:gd name="T5" fmla="*/ 27 h 199"/>
                <a:gd name="T6" fmla="*/ 977 w 1297"/>
                <a:gd name="T7" fmla="*/ 32 h 199"/>
                <a:gd name="T8" fmla="*/ 1016 w 1297"/>
                <a:gd name="T9" fmla="*/ 37 h 199"/>
                <a:gd name="T10" fmla="*/ 1059 w 1297"/>
                <a:gd name="T11" fmla="*/ 43 h 199"/>
                <a:gd name="T12" fmla="*/ 1107 w 1297"/>
                <a:gd name="T13" fmla="*/ 49 h 199"/>
                <a:gd name="T14" fmla="*/ 1154 w 1297"/>
                <a:gd name="T15" fmla="*/ 57 h 199"/>
                <a:gd name="T16" fmla="*/ 1201 w 1297"/>
                <a:gd name="T17" fmla="*/ 67 h 199"/>
                <a:gd name="T18" fmla="*/ 1248 w 1297"/>
                <a:gd name="T19" fmla="*/ 80 h 199"/>
                <a:gd name="T20" fmla="*/ 1293 w 1297"/>
                <a:gd name="T21" fmla="*/ 92 h 199"/>
                <a:gd name="T22" fmla="*/ 1297 w 1297"/>
                <a:gd name="T23" fmla="*/ 104 h 199"/>
                <a:gd name="T24" fmla="*/ 1291 w 1297"/>
                <a:gd name="T25" fmla="*/ 152 h 199"/>
                <a:gd name="T26" fmla="*/ 1275 w 1297"/>
                <a:gd name="T27" fmla="*/ 199 h 199"/>
                <a:gd name="T28" fmla="*/ 1203 w 1297"/>
                <a:gd name="T29" fmla="*/ 186 h 199"/>
                <a:gd name="T30" fmla="*/ 1133 w 1297"/>
                <a:gd name="T31" fmla="*/ 170 h 199"/>
                <a:gd name="T32" fmla="*/ 1062 w 1297"/>
                <a:gd name="T33" fmla="*/ 156 h 199"/>
                <a:gd name="T34" fmla="*/ 988 w 1297"/>
                <a:gd name="T35" fmla="*/ 145 h 199"/>
                <a:gd name="T36" fmla="*/ 914 w 1297"/>
                <a:gd name="T37" fmla="*/ 140 h 199"/>
                <a:gd name="T38" fmla="*/ 852 w 1297"/>
                <a:gd name="T39" fmla="*/ 136 h 199"/>
                <a:gd name="T40" fmla="*/ 798 w 1297"/>
                <a:gd name="T41" fmla="*/ 131 h 199"/>
                <a:gd name="T42" fmla="*/ 744 w 1297"/>
                <a:gd name="T43" fmla="*/ 126 h 199"/>
                <a:gd name="T44" fmla="*/ 690 w 1297"/>
                <a:gd name="T45" fmla="*/ 123 h 199"/>
                <a:gd name="T46" fmla="*/ 636 w 1297"/>
                <a:gd name="T47" fmla="*/ 122 h 199"/>
                <a:gd name="T48" fmla="*/ 579 w 1297"/>
                <a:gd name="T49" fmla="*/ 123 h 199"/>
                <a:gd name="T50" fmla="*/ 517 w 1297"/>
                <a:gd name="T51" fmla="*/ 126 h 199"/>
                <a:gd name="T52" fmla="*/ 456 w 1297"/>
                <a:gd name="T53" fmla="*/ 131 h 199"/>
                <a:gd name="T54" fmla="*/ 394 w 1297"/>
                <a:gd name="T55" fmla="*/ 138 h 199"/>
                <a:gd name="T56" fmla="*/ 334 w 1297"/>
                <a:gd name="T57" fmla="*/ 145 h 199"/>
                <a:gd name="T58" fmla="*/ 274 w 1297"/>
                <a:gd name="T59" fmla="*/ 152 h 199"/>
                <a:gd name="T60" fmla="*/ 240 w 1297"/>
                <a:gd name="T61" fmla="*/ 157 h 199"/>
                <a:gd name="T62" fmla="*/ 205 w 1297"/>
                <a:gd name="T63" fmla="*/ 161 h 199"/>
                <a:gd name="T64" fmla="*/ 182 w 1297"/>
                <a:gd name="T65" fmla="*/ 167 h 199"/>
                <a:gd name="T66" fmla="*/ 179 w 1297"/>
                <a:gd name="T67" fmla="*/ 167 h 199"/>
                <a:gd name="T68" fmla="*/ 168 w 1297"/>
                <a:gd name="T69" fmla="*/ 168 h 199"/>
                <a:gd name="T70" fmla="*/ 152 w 1297"/>
                <a:gd name="T71" fmla="*/ 172 h 199"/>
                <a:gd name="T72" fmla="*/ 137 w 1297"/>
                <a:gd name="T73" fmla="*/ 175 h 199"/>
                <a:gd name="T74" fmla="*/ 102 w 1297"/>
                <a:gd name="T75" fmla="*/ 178 h 199"/>
                <a:gd name="T76" fmla="*/ 69 w 1297"/>
                <a:gd name="T77" fmla="*/ 188 h 199"/>
                <a:gd name="T78" fmla="*/ 41 w 1297"/>
                <a:gd name="T79" fmla="*/ 195 h 199"/>
                <a:gd name="T80" fmla="*/ 28 w 1297"/>
                <a:gd name="T81" fmla="*/ 188 h 199"/>
                <a:gd name="T82" fmla="*/ 6 w 1297"/>
                <a:gd name="T83" fmla="*/ 102 h 199"/>
                <a:gd name="T84" fmla="*/ 12 w 1297"/>
                <a:gd name="T85" fmla="*/ 64 h 199"/>
                <a:gd name="T86" fmla="*/ 51 w 1297"/>
                <a:gd name="T87" fmla="*/ 59 h 199"/>
                <a:gd name="T88" fmla="*/ 116 w 1297"/>
                <a:gd name="T89" fmla="*/ 48 h 199"/>
                <a:gd name="T90" fmla="*/ 180 w 1297"/>
                <a:gd name="T91" fmla="*/ 37 h 199"/>
                <a:gd name="T92" fmla="*/ 248 w 1297"/>
                <a:gd name="T93" fmla="*/ 29 h 199"/>
                <a:gd name="T94" fmla="*/ 317 w 1297"/>
                <a:gd name="T95" fmla="*/ 22 h 199"/>
                <a:gd name="T96" fmla="*/ 384 w 1297"/>
                <a:gd name="T97" fmla="*/ 14 h 199"/>
                <a:gd name="T98" fmla="*/ 453 w 1297"/>
                <a:gd name="T99" fmla="*/ 8 h 199"/>
                <a:gd name="T100" fmla="*/ 521 w 1297"/>
                <a:gd name="T101" fmla="*/ 3 h 199"/>
                <a:gd name="T102" fmla="*/ 584 w 1297"/>
                <a:gd name="T103" fmla="*/ 0 h 199"/>
                <a:gd name="T104" fmla="*/ 634 w 1297"/>
                <a:gd name="T105" fmla="*/ 2 h 199"/>
                <a:gd name="T106" fmla="*/ 685 w 1297"/>
                <a:gd name="T107" fmla="*/ 5 h 199"/>
                <a:gd name="T108" fmla="*/ 734 w 1297"/>
                <a:gd name="T109" fmla="*/ 7 h 199"/>
                <a:gd name="T110" fmla="*/ 785 w 1297"/>
                <a:gd name="T111" fmla="*/ 11 h 199"/>
                <a:gd name="T112" fmla="*/ 834 w 1297"/>
                <a:gd name="T113" fmla="*/ 13 h 19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297"/>
                <a:gd name="T172" fmla="*/ 0 h 199"/>
                <a:gd name="T173" fmla="*/ 1297 w 1297"/>
                <a:gd name="T174" fmla="*/ 199 h 19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297" h="199">
                  <a:moveTo>
                    <a:pt x="834" y="13"/>
                  </a:moveTo>
                  <a:lnTo>
                    <a:pt x="847" y="14"/>
                  </a:lnTo>
                  <a:lnTo>
                    <a:pt x="860" y="17"/>
                  </a:lnTo>
                  <a:lnTo>
                    <a:pt x="873" y="18"/>
                  </a:lnTo>
                  <a:lnTo>
                    <a:pt x="886" y="19"/>
                  </a:lnTo>
                  <a:lnTo>
                    <a:pt x="899" y="22"/>
                  </a:lnTo>
                  <a:lnTo>
                    <a:pt x="912" y="23"/>
                  </a:lnTo>
                  <a:lnTo>
                    <a:pt x="925" y="25"/>
                  </a:lnTo>
                  <a:lnTo>
                    <a:pt x="937" y="27"/>
                  </a:lnTo>
                  <a:lnTo>
                    <a:pt x="951" y="28"/>
                  </a:lnTo>
                  <a:lnTo>
                    <a:pt x="963" y="30"/>
                  </a:lnTo>
                  <a:lnTo>
                    <a:pt x="977" y="32"/>
                  </a:lnTo>
                  <a:lnTo>
                    <a:pt x="990" y="34"/>
                  </a:lnTo>
                  <a:lnTo>
                    <a:pt x="1004" y="35"/>
                  </a:lnTo>
                  <a:lnTo>
                    <a:pt x="1016" y="37"/>
                  </a:lnTo>
                  <a:lnTo>
                    <a:pt x="1030" y="39"/>
                  </a:lnTo>
                  <a:lnTo>
                    <a:pt x="1043" y="40"/>
                  </a:lnTo>
                  <a:lnTo>
                    <a:pt x="1059" y="43"/>
                  </a:lnTo>
                  <a:lnTo>
                    <a:pt x="1075" y="44"/>
                  </a:lnTo>
                  <a:lnTo>
                    <a:pt x="1091" y="46"/>
                  </a:lnTo>
                  <a:lnTo>
                    <a:pt x="1107" y="49"/>
                  </a:lnTo>
                  <a:lnTo>
                    <a:pt x="1123" y="51"/>
                  </a:lnTo>
                  <a:lnTo>
                    <a:pt x="1139" y="55"/>
                  </a:lnTo>
                  <a:lnTo>
                    <a:pt x="1154" y="57"/>
                  </a:lnTo>
                  <a:lnTo>
                    <a:pt x="1170" y="61"/>
                  </a:lnTo>
                  <a:lnTo>
                    <a:pt x="1186" y="65"/>
                  </a:lnTo>
                  <a:lnTo>
                    <a:pt x="1201" y="67"/>
                  </a:lnTo>
                  <a:lnTo>
                    <a:pt x="1217" y="71"/>
                  </a:lnTo>
                  <a:lnTo>
                    <a:pt x="1232" y="76"/>
                  </a:lnTo>
                  <a:lnTo>
                    <a:pt x="1248" y="80"/>
                  </a:lnTo>
                  <a:lnTo>
                    <a:pt x="1263" y="83"/>
                  </a:lnTo>
                  <a:lnTo>
                    <a:pt x="1279" y="87"/>
                  </a:lnTo>
                  <a:lnTo>
                    <a:pt x="1293" y="92"/>
                  </a:lnTo>
                  <a:lnTo>
                    <a:pt x="1296" y="96"/>
                  </a:lnTo>
                  <a:lnTo>
                    <a:pt x="1297" y="99"/>
                  </a:lnTo>
                  <a:lnTo>
                    <a:pt x="1297" y="104"/>
                  </a:lnTo>
                  <a:lnTo>
                    <a:pt x="1296" y="109"/>
                  </a:lnTo>
                  <a:lnTo>
                    <a:pt x="1293" y="130"/>
                  </a:lnTo>
                  <a:lnTo>
                    <a:pt x="1291" y="152"/>
                  </a:lnTo>
                  <a:lnTo>
                    <a:pt x="1287" y="175"/>
                  </a:lnTo>
                  <a:lnTo>
                    <a:pt x="1281" y="195"/>
                  </a:lnTo>
                  <a:lnTo>
                    <a:pt x="1275" y="199"/>
                  </a:lnTo>
                  <a:lnTo>
                    <a:pt x="1251" y="194"/>
                  </a:lnTo>
                  <a:lnTo>
                    <a:pt x="1227" y="189"/>
                  </a:lnTo>
                  <a:lnTo>
                    <a:pt x="1203" y="186"/>
                  </a:lnTo>
                  <a:lnTo>
                    <a:pt x="1180" y="179"/>
                  </a:lnTo>
                  <a:lnTo>
                    <a:pt x="1157" y="175"/>
                  </a:lnTo>
                  <a:lnTo>
                    <a:pt x="1133" y="170"/>
                  </a:lnTo>
                  <a:lnTo>
                    <a:pt x="1109" y="166"/>
                  </a:lnTo>
                  <a:lnTo>
                    <a:pt x="1085" y="161"/>
                  </a:lnTo>
                  <a:lnTo>
                    <a:pt x="1062" y="156"/>
                  </a:lnTo>
                  <a:lnTo>
                    <a:pt x="1037" y="152"/>
                  </a:lnTo>
                  <a:lnTo>
                    <a:pt x="1013" y="149"/>
                  </a:lnTo>
                  <a:lnTo>
                    <a:pt x="988" y="145"/>
                  </a:lnTo>
                  <a:lnTo>
                    <a:pt x="963" y="142"/>
                  </a:lnTo>
                  <a:lnTo>
                    <a:pt x="939" y="141"/>
                  </a:lnTo>
                  <a:lnTo>
                    <a:pt x="914" y="140"/>
                  </a:lnTo>
                  <a:lnTo>
                    <a:pt x="888" y="139"/>
                  </a:lnTo>
                  <a:lnTo>
                    <a:pt x="871" y="138"/>
                  </a:lnTo>
                  <a:lnTo>
                    <a:pt x="852" y="136"/>
                  </a:lnTo>
                  <a:lnTo>
                    <a:pt x="834" y="135"/>
                  </a:lnTo>
                  <a:lnTo>
                    <a:pt x="817" y="134"/>
                  </a:lnTo>
                  <a:lnTo>
                    <a:pt x="798" y="131"/>
                  </a:lnTo>
                  <a:lnTo>
                    <a:pt x="781" y="130"/>
                  </a:lnTo>
                  <a:lnTo>
                    <a:pt x="762" y="128"/>
                  </a:lnTo>
                  <a:lnTo>
                    <a:pt x="744" y="126"/>
                  </a:lnTo>
                  <a:lnTo>
                    <a:pt x="727" y="125"/>
                  </a:lnTo>
                  <a:lnTo>
                    <a:pt x="708" y="124"/>
                  </a:lnTo>
                  <a:lnTo>
                    <a:pt x="690" y="123"/>
                  </a:lnTo>
                  <a:lnTo>
                    <a:pt x="673" y="122"/>
                  </a:lnTo>
                  <a:lnTo>
                    <a:pt x="654" y="122"/>
                  </a:lnTo>
                  <a:lnTo>
                    <a:pt x="636" y="122"/>
                  </a:lnTo>
                  <a:lnTo>
                    <a:pt x="618" y="122"/>
                  </a:lnTo>
                  <a:lnTo>
                    <a:pt x="600" y="123"/>
                  </a:lnTo>
                  <a:lnTo>
                    <a:pt x="579" y="123"/>
                  </a:lnTo>
                  <a:lnTo>
                    <a:pt x="559" y="124"/>
                  </a:lnTo>
                  <a:lnTo>
                    <a:pt x="538" y="125"/>
                  </a:lnTo>
                  <a:lnTo>
                    <a:pt x="517" y="126"/>
                  </a:lnTo>
                  <a:lnTo>
                    <a:pt x="496" y="128"/>
                  </a:lnTo>
                  <a:lnTo>
                    <a:pt x="477" y="130"/>
                  </a:lnTo>
                  <a:lnTo>
                    <a:pt x="456" y="131"/>
                  </a:lnTo>
                  <a:lnTo>
                    <a:pt x="435" y="134"/>
                  </a:lnTo>
                  <a:lnTo>
                    <a:pt x="415" y="135"/>
                  </a:lnTo>
                  <a:lnTo>
                    <a:pt x="394" y="138"/>
                  </a:lnTo>
                  <a:lnTo>
                    <a:pt x="374" y="140"/>
                  </a:lnTo>
                  <a:lnTo>
                    <a:pt x="354" y="142"/>
                  </a:lnTo>
                  <a:lnTo>
                    <a:pt x="334" y="145"/>
                  </a:lnTo>
                  <a:lnTo>
                    <a:pt x="313" y="147"/>
                  </a:lnTo>
                  <a:lnTo>
                    <a:pt x="293" y="150"/>
                  </a:lnTo>
                  <a:lnTo>
                    <a:pt x="274" y="152"/>
                  </a:lnTo>
                  <a:lnTo>
                    <a:pt x="262" y="155"/>
                  </a:lnTo>
                  <a:lnTo>
                    <a:pt x="251" y="156"/>
                  </a:lnTo>
                  <a:lnTo>
                    <a:pt x="240" y="157"/>
                  </a:lnTo>
                  <a:lnTo>
                    <a:pt x="228" y="159"/>
                  </a:lnTo>
                  <a:lnTo>
                    <a:pt x="217" y="160"/>
                  </a:lnTo>
                  <a:lnTo>
                    <a:pt x="205" y="161"/>
                  </a:lnTo>
                  <a:lnTo>
                    <a:pt x="193" y="163"/>
                  </a:lnTo>
                  <a:lnTo>
                    <a:pt x="182" y="166"/>
                  </a:lnTo>
                  <a:lnTo>
                    <a:pt x="182" y="167"/>
                  </a:lnTo>
                  <a:lnTo>
                    <a:pt x="181" y="166"/>
                  </a:lnTo>
                  <a:lnTo>
                    <a:pt x="180" y="166"/>
                  </a:lnTo>
                  <a:lnTo>
                    <a:pt x="179" y="167"/>
                  </a:lnTo>
                  <a:lnTo>
                    <a:pt x="177" y="167"/>
                  </a:lnTo>
                  <a:lnTo>
                    <a:pt x="173" y="167"/>
                  </a:lnTo>
                  <a:lnTo>
                    <a:pt x="168" y="168"/>
                  </a:lnTo>
                  <a:lnTo>
                    <a:pt x="161" y="170"/>
                  </a:lnTo>
                  <a:lnTo>
                    <a:pt x="156" y="171"/>
                  </a:lnTo>
                  <a:lnTo>
                    <a:pt x="152" y="172"/>
                  </a:lnTo>
                  <a:lnTo>
                    <a:pt x="147" y="173"/>
                  </a:lnTo>
                  <a:lnTo>
                    <a:pt x="142" y="175"/>
                  </a:lnTo>
                  <a:lnTo>
                    <a:pt x="137" y="175"/>
                  </a:lnTo>
                  <a:lnTo>
                    <a:pt x="126" y="176"/>
                  </a:lnTo>
                  <a:lnTo>
                    <a:pt x="113" y="177"/>
                  </a:lnTo>
                  <a:lnTo>
                    <a:pt x="102" y="178"/>
                  </a:lnTo>
                  <a:lnTo>
                    <a:pt x="91" y="181"/>
                  </a:lnTo>
                  <a:lnTo>
                    <a:pt x="80" y="184"/>
                  </a:lnTo>
                  <a:lnTo>
                    <a:pt x="69" y="188"/>
                  </a:lnTo>
                  <a:lnTo>
                    <a:pt x="58" y="192"/>
                  </a:lnTo>
                  <a:lnTo>
                    <a:pt x="47" y="195"/>
                  </a:lnTo>
                  <a:lnTo>
                    <a:pt x="41" y="195"/>
                  </a:lnTo>
                  <a:lnTo>
                    <a:pt x="36" y="195"/>
                  </a:lnTo>
                  <a:lnTo>
                    <a:pt x="31" y="194"/>
                  </a:lnTo>
                  <a:lnTo>
                    <a:pt x="28" y="188"/>
                  </a:lnTo>
                  <a:lnTo>
                    <a:pt x="23" y="159"/>
                  </a:lnTo>
                  <a:lnTo>
                    <a:pt x="15" y="130"/>
                  </a:lnTo>
                  <a:lnTo>
                    <a:pt x="6" y="102"/>
                  </a:lnTo>
                  <a:lnTo>
                    <a:pt x="0" y="72"/>
                  </a:lnTo>
                  <a:lnTo>
                    <a:pt x="5" y="66"/>
                  </a:lnTo>
                  <a:lnTo>
                    <a:pt x="12" y="64"/>
                  </a:lnTo>
                  <a:lnTo>
                    <a:pt x="21" y="62"/>
                  </a:lnTo>
                  <a:lnTo>
                    <a:pt x="28" y="61"/>
                  </a:lnTo>
                  <a:lnTo>
                    <a:pt x="51" y="59"/>
                  </a:lnTo>
                  <a:lnTo>
                    <a:pt x="73" y="56"/>
                  </a:lnTo>
                  <a:lnTo>
                    <a:pt x="94" y="53"/>
                  </a:lnTo>
                  <a:lnTo>
                    <a:pt x="116" y="48"/>
                  </a:lnTo>
                  <a:lnTo>
                    <a:pt x="137" y="43"/>
                  </a:lnTo>
                  <a:lnTo>
                    <a:pt x="159" y="39"/>
                  </a:lnTo>
                  <a:lnTo>
                    <a:pt x="180" y="37"/>
                  </a:lnTo>
                  <a:lnTo>
                    <a:pt x="202" y="34"/>
                  </a:lnTo>
                  <a:lnTo>
                    <a:pt x="225" y="32"/>
                  </a:lnTo>
                  <a:lnTo>
                    <a:pt x="248" y="29"/>
                  </a:lnTo>
                  <a:lnTo>
                    <a:pt x="271" y="27"/>
                  </a:lnTo>
                  <a:lnTo>
                    <a:pt x="294" y="24"/>
                  </a:lnTo>
                  <a:lnTo>
                    <a:pt x="317" y="22"/>
                  </a:lnTo>
                  <a:lnTo>
                    <a:pt x="339" y="19"/>
                  </a:lnTo>
                  <a:lnTo>
                    <a:pt x="362" y="17"/>
                  </a:lnTo>
                  <a:lnTo>
                    <a:pt x="384" y="14"/>
                  </a:lnTo>
                  <a:lnTo>
                    <a:pt x="408" y="12"/>
                  </a:lnTo>
                  <a:lnTo>
                    <a:pt x="430" y="11"/>
                  </a:lnTo>
                  <a:lnTo>
                    <a:pt x="453" y="8"/>
                  </a:lnTo>
                  <a:lnTo>
                    <a:pt x="475" y="7"/>
                  </a:lnTo>
                  <a:lnTo>
                    <a:pt x="498" y="5"/>
                  </a:lnTo>
                  <a:lnTo>
                    <a:pt x="521" y="3"/>
                  </a:lnTo>
                  <a:lnTo>
                    <a:pt x="543" y="1"/>
                  </a:lnTo>
                  <a:lnTo>
                    <a:pt x="567" y="0"/>
                  </a:lnTo>
                  <a:lnTo>
                    <a:pt x="584" y="0"/>
                  </a:lnTo>
                  <a:lnTo>
                    <a:pt x="601" y="1"/>
                  </a:lnTo>
                  <a:lnTo>
                    <a:pt x="617" y="1"/>
                  </a:lnTo>
                  <a:lnTo>
                    <a:pt x="634" y="2"/>
                  </a:lnTo>
                  <a:lnTo>
                    <a:pt x="652" y="3"/>
                  </a:lnTo>
                  <a:lnTo>
                    <a:pt x="668" y="3"/>
                  </a:lnTo>
                  <a:lnTo>
                    <a:pt x="685" y="5"/>
                  </a:lnTo>
                  <a:lnTo>
                    <a:pt x="701" y="6"/>
                  </a:lnTo>
                  <a:lnTo>
                    <a:pt x="718" y="7"/>
                  </a:lnTo>
                  <a:lnTo>
                    <a:pt x="734" y="7"/>
                  </a:lnTo>
                  <a:lnTo>
                    <a:pt x="751" y="8"/>
                  </a:lnTo>
                  <a:lnTo>
                    <a:pt x="767" y="9"/>
                  </a:lnTo>
                  <a:lnTo>
                    <a:pt x="785" y="11"/>
                  </a:lnTo>
                  <a:lnTo>
                    <a:pt x="801" y="11"/>
                  </a:lnTo>
                  <a:lnTo>
                    <a:pt x="818" y="12"/>
                  </a:lnTo>
                  <a:lnTo>
                    <a:pt x="834" y="13"/>
                  </a:lnTo>
                  <a:close/>
                </a:path>
              </a:pathLst>
            </a:custGeom>
            <a:solidFill>
              <a:srgbClr val="7F2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Freeform 21"/>
            <p:cNvSpPr>
              <a:spLocks/>
            </p:cNvSpPr>
            <p:nvPr/>
          </p:nvSpPr>
          <p:spPr bwMode="auto">
            <a:xfrm>
              <a:off x="3026" y="1100"/>
              <a:ext cx="23" cy="56"/>
            </a:xfrm>
            <a:custGeom>
              <a:avLst/>
              <a:gdLst>
                <a:gd name="T0" fmla="*/ 23 w 23"/>
                <a:gd name="T1" fmla="*/ 1 h 56"/>
                <a:gd name="T2" fmla="*/ 23 w 23"/>
                <a:gd name="T3" fmla="*/ 13 h 56"/>
                <a:gd name="T4" fmla="*/ 22 w 23"/>
                <a:gd name="T5" fmla="*/ 27 h 56"/>
                <a:gd name="T6" fmla="*/ 22 w 23"/>
                <a:gd name="T7" fmla="*/ 39 h 56"/>
                <a:gd name="T8" fmla="*/ 23 w 23"/>
                <a:gd name="T9" fmla="*/ 53 h 56"/>
                <a:gd name="T10" fmla="*/ 18 w 23"/>
                <a:gd name="T11" fmla="*/ 55 h 56"/>
                <a:gd name="T12" fmla="*/ 12 w 23"/>
                <a:gd name="T13" fmla="*/ 55 h 56"/>
                <a:gd name="T14" fmla="*/ 7 w 23"/>
                <a:gd name="T15" fmla="*/ 56 h 56"/>
                <a:gd name="T16" fmla="*/ 1 w 23"/>
                <a:gd name="T17" fmla="*/ 56 h 56"/>
                <a:gd name="T18" fmla="*/ 2 w 23"/>
                <a:gd name="T19" fmla="*/ 43 h 56"/>
                <a:gd name="T20" fmla="*/ 2 w 23"/>
                <a:gd name="T21" fmla="*/ 29 h 56"/>
                <a:gd name="T22" fmla="*/ 2 w 23"/>
                <a:gd name="T23" fmla="*/ 17 h 56"/>
                <a:gd name="T24" fmla="*/ 0 w 23"/>
                <a:gd name="T25" fmla="*/ 3 h 56"/>
                <a:gd name="T26" fmla="*/ 6 w 23"/>
                <a:gd name="T27" fmla="*/ 2 h 56"/>
                <a:gd name="T28" fmla="*/ 12 w 23"/>
                <a:gd name="T29" fmla="*/ 0 h 56"/>
                <a:gd name="T30" fmla="*/ 17 w 23"/>
                <a:gd name="T31" fmla="*/ 0 h 56"/>
                <a:gd name="T32" fmla="*/ 23 w 23"/>
                <a:gd name="T33" fmla="*/ 1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56"/>
                <a:gd name="T53" fmla="*/ 23 w 23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56">
                  <a:moveTo>
                    <a:pt x="23" y="1"/>
                  </a:moveTo>
                  <a:lnTo>
                    <a:pt x="23" y="13"/>
                  </a:lnTo>
                  <a:lnTo>
                    <a:pt x="22" y="27"/>
                  </a:lnTo>
                  <a:lnTo>
                    <a:pt x="22" y="39"/>
                  </a:lnTo>
                  <a:lnTo>
                    <a:pt x="23" y="53"/>
                  </a:lnTo>
                  <a:lnTo>
                    <a:pt x="18" y="55"/>
                  </a:lnTo>
                  <a:lnTo>
                    <a:pt x="12" y="55"/>
                  </a:lnTo>
                  <a:lnTo>
                    <a:pt x="7" y="56"/>
                  </a:lnTo>
                  <a:lnTo>
                    <a:pt x="1" y="56"/>
                  </a:lnTo>
                  <a:lnTo>
                    <a:pt x="2" y="43"/>
                  </a:lnTo>
                  <a:lnTo>
                    <a:pt x="2" y="29"/>
                  </a:lnTo>
                  <a:lnTo>
                    <a:pt x="2" y="17"/>
                  </a:lnTo>
                  <a:lnTo>
                    <a:pt x="0" y="3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Freeform 22"/>
            <p:cNvSpPr>
              <a:spLocks/>
            </p:cNvSpPr>
            <p:nvPr/>
          </p:nvSpPr>
          <p:spPr bwMode="auto">
            <a:xfrm>
              <a:off x="3175" y="1100"/>
              <a:ext cx="28" cy="56"/>
            </a:xfrm>
            <a:custGeom>
              <a:avLst/>
              <a:gdLst>
                <a:gd name="T0" fmla="*/ 28 w 28"/>
                <a:gd name="T1" fmla="*/ 3 h 56"/>
                <a:gd name="T2" fmla="*/ 27 w 28"/>
                <a:gd name="T3" fmla="*/ 17 h 56"/>
                <a:gd name="T4" fmla="*/ 26 w 28"/>
                <a:gd name="T5" fmla="*/ 29 h 56"/>
                <a:gd name="T6" fmla="*/ 22 w 28"/>
                <a:gd name="T7" fmla="*/ 43 h 56"/>
                <a:gd name="T8" fmla="*/ 18 w 28"/>
                <a:gd name="T9" fmla="*/ 56 h 56"/>
                <a:gd name="T10" fmla="*/ 15 w 28"/>
                <a:gd name="T11" fmla="*/ 56 h 56"/>
                <a:gd name="T12" fmla="*/ 10 w 28"/>
                <a:gd name="T13" fmla="*/ 56 h 56"/>
                <a:gd name="T14" fmla="*/ 5 w 28"/>
                <a:gd name="T15" fmla="*/ 56 h 56"/>
                <a:gd name="T16" fmla="*/ 0 w 28"/>
                <a:gd name="T17" fmla="*/ 56 h 56"/>
                <a:gd name="T18" fmla="*/ 1 w 28"/>
                <a:gd name="T19" fmla="*/ 43 h 56"/>
                <a:gd name="T20" fmla="*/ 2 w 28"/>
                <a:gd name="T21" fmla="*/ 28 h 56"/>
                <a:gd name="T22" fmla="*/ 5 w 28"/>
                <a:gd name="T23" fmla="*/ 13 h 56"/>
                <a:gd name="T24" fmla="*/ 5 w 28"/>
                <a:gd name="T25" fmla="*/ 0 h 56"/>
                <a:gd name="T26" fmla="*/ 11 w 28"/>
                <a:gd name="T27" fmla="*/ 0 h 56"/>
                <a:gd name="T28" fmla="*/ 17 w 28"/>
                <a:gd name="T29" fmla="*/ 1 h 56"/>
                <a:gd name="T30" fmla="*/ 22 w 28"/>
                <a:gd name="T31" fmla="*/ 1 h 56"/>
                <a:gd name="T32" fmla="*/ 28 w 28"/>
                <a:gd name="T33" fmla="*/ 3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56"/>
                <a:gd name="T53" fmla="*/ 28 w 28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56">
                  <a:moveTo>
                    <a:pt x="28" y="3"/>
                  </a:moveTo>
                  <a:lnTo>
                    <a:pt x="27" y="17"/>
                  </a:lnTo>
                  <a:lnTo>
                    <a:pt x="26" y="29"/>
                  </a:lnTo>
                  <a:lnTo>
                    <a:pt x="22" y="43"/>
                  </a:lnTo>
                  <a:lnTo>
                    <a:pt x="18" y="56"/>
                  </a:lnTo>
                  <a:lnTo>
                    <a:pt x="15" y="56"/>
                  </a:lnTo>
                  <a:lnTo>
                    <a:pt x="10" y="56"/>
                  </a:lnTo>
                  <a:lnTo>
                    <a:pt x="5" y="56"/>
                  </a:lnTo>
                  <a:lnTo>
                    <a:pt x="0" y="56"/>
                  </a:lnTo>
                  <a:lnTo>
                    <a:pt x="1" y="43"/>
                  </a:lnTo>
                  <a:lnTo>
                    <a:pt x="2" y="28"/>
                  </a:lnTo>
                  <a:lnTo>
                    <a:pt x="5" y="13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7" y="1"/>
                  </a:lnTo>
                  <a:lnTo>
                    <a:pt x="22" y="1"/>
                  </a:lnTo>
                  <a:lnTo>
                    <a:pt x="28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23"/>
            <p:cNvSpPr>
              <a:spLocks/>
            </p:cNvSpPr>
            <p:nvPr/>
          </p:nvSpPr>
          <p:spPr bwMode="auto">
            <a:xfrm>
              <a:off x="3324" y="1109"/>
              <a:ext cx="15" cy="47"/>
            </a:xfrm>
            <a:custGeom>
              <a:avLst/>
              <a:gdLst>
                <a:gd name="T0" fmla="*/ 15 w 15"/>
                <a:gd name="T1" fmla="*/ 4 h 47"/>
                <a:gd name="T2" fmla="*/ 15 w 15"/>
                <a:gd name="T3" fmla="*/ 15 h 47"/>
                <a:gd name="T4" fmla="*/ 15 w 15"/>
                <a:gd name="T5" fmla="*/ 26 h 47"/>
                <a:gd name="T6" fmla="*/ 14 w 15"/>
                <a:gd name="T7" fmla="*/ 37 h 47"/>
                <a:gd name="T8" fmla="*/ 12 w 15"/>
                <a:gd name="T9" fmla="*/ 47 h 47"/>
                <a:gd name="T10" fmla="*/ 9 w 15"/>
                <a:gd name="T11" fmla="*/ 47 h 47"/>
                <a:gd name="T12" fmla="*/ 5 w 15"/>
                <a:gd name="T13" fmla="*/ 47 h 47"/>
                <a:gd name="T14" fmla="*/ 2 w 15"/>
                <a:gd name="T15" fmla="*/ 47 h 47"/>
                <a:gd name="T16" fmla="*/ 0 w 15"/>
                <a:gd name="T17" fmla="*/ 46 h 47"/>
                <a:gd name="T18" fmla="*/ 1 w 15"/>
                <a:gd name="T19" fmla="*/ 35 h 47"/>
                <a:gd name="T20" fmla="*/ 1 w 15"/>
                <a:gd name="T21" fmla="*/ 23 h 47"/>
                <a:gd name="T22" fmla="*/ 1 w 15"/>
                <a:gd name="T23" fmla="*/ 11 h 47"/>
                <a:gd name="T24" fmla="*/ 2 w 15"/>
                <a:gd name="T25" fmla="*/ 0 h 47"/>
                <a:gd name="T26" fmla="*/ 6 w 15"/>
                <a:gd name="T27" fmla="*/ 0 h 47"/>
                <a:gd name="T28" fmla="*/ 10 w 15"/>
                <a:gd name="T29" fmla="*/ 0 h 47"/>
                <a:gd name="T30" fmla="*/ 12 w 15"/>
                <a:gd name="T31" fmla="*/ 2 h 47"/>
                <a:gd name="T32" fmla="*/ 15 w 15"/>
                <a:gd name="T33" fmla="*/ 4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"/>
                <a:gd name="T52" fmla="*/ 0 h 47"/>
                <a:gd name="T53" fmla="*/ 15 w 15"/>
                <a:gd name="T54" fmla="*/ 47 h 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" h="47">
                  <a:moveTo>
                    <a:pt x="15" y="4"/>
                  </a:moveTo>
                  <a:lnTo>
                    <a:pt x="15" y="15"/>
                  </a:lnTo>
                  <a:lnTo>
                    <a:pt x="15" y="26"/>
                  </a:lnTo>
                  <a:lnTo>
                    <a:pt x="14" y="37"/>
                  </a:lnTo>
                  <a:lnTo>
                    <a:pt x="12" y="47"/>
                  </a:lnTo>
                  <a:lnTo>
                    <a:pt x="9" y="47"/>
                  </a:lnTo>
                  <a:lnTo>
                    <a:pt x="5" y="47"/>
                  </a:lnTo>
                  <a:lnTo>
                    <a:pt x="2" y="47"/>
                  </a:lnTo>
                  <a:lnTo>
                    <a:pt x="0" y="46"/>
                  </a:lnTo>
                  <a:lnTo>
                    <a:pt x="1" y="35"/>
                  </a:lnTo>
                  <a:lnTo>
                    <a:pt x="1" y="23"/>
                  </a:lnTo>
                  <a:lnTo>
                    <a:pt x="1" y="11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5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24"/>
            <p:cNvSpPr>
              <a:spLocks/>
            </p:cNvSpPr>
            <p:nvPr/>
          </p:nvSpPr>
          <p:spPr bwMode="auto">
            <a:xfrm>
              <a:off x="2877" y="1113"/>
              <a:ext cx="21" cy="53"/>
            </a:xfrm>
            <a:custGeom>
              <a:avLst/>
              <a:gdLst>
                <a:gd name="T0" fmla="*/ 15 w 21"/>
                <a:gd name="T1" fmla="*/ 0 h 53"/>
                <a:gd name="T2" fmla="*/ 17 w 21"/>
                <a:gd name="T3" fmla="*/ 12 h 53"/>
                <a:gd name="T4" fmla="*/ 18 w 21"/>
                <a:gd name="T5" fmla="*/ 26 h 53"/>
                <a:gd name="T6" fmla="*/ 20 w 21"/>
                <a:gd name="T7" fmla="*/ 40 h 53"/>
                <a:gd name="T8" fmla="*/ 21 w 21"/>
                <a:gd name="T9" fmla="*/ 52 h 53"/>
                <a:gd name="T10" fmla="*/ 17 w 21"/>
                <a:gd name="T11" fmla="*/ 52 h 53"/>
                <a:gd name="T12" fmla="*/ 13 w 21"/>
                <a:gd name="T13" fmla="*/ 53 h 53"/>
                <a:gd name="T14" fmla="*/ 10 w 21"/>
                <a:gd name="T15" fmla="*/ 53 h 53"/>
                <a:gd name="T16" fmla="*/ 6 w 21"/>
                <a:gd name="T17" fmla="*/ 52 h 53"/>
                <a:gd name="T18" fmla="*/ 6 w 21"/>
                <a:gd name="T19" fmla="*/ 40 h 53"/>
                <a:gd name="T20" fmla="*/ 5 w 21"/>
                <a:gd name="T21" fmla="*/ 28 h 53"/>
                <a:gd name="T22" fmla="*/ 2 w 21"/>
                <a:gd name="T23" fmla="*/ 17 h 53"/>
                <a:gd name="T24" fmla="*/ 0 w 21"/>
                <a:gd name="T25" fmla="*/ 6 h 53"/>
                <a:gd name="T26" fmla="*/ 2 w 21"/>
                <a:gd name="T27" fmla="*/ 4 h 53"/>
                <a:gd name="T28" fmla="*/ 6 w 21"/>
                <a:gd name="T29" fmla="*/ 3 h 53"/>
                <a:gd name="T30" fmla="*/ 10 w 21"/>
                <a:gd name="T31" fmla="*/ 1 h 53"/>
                <a:gd name="T32" fmla="*/ 15 w 21"/>
                <a:gd name="T33" fmla="*/ 0 h 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53"/>
                <a:gd name="T53" fmla="*/ 21 w 21"/>
                <a:gd name="T54" fmla="*/ 53 h 5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53">
                  <a:moveTo>
                    <a:pt x="15" y="0"/>
                  </a:moveTo>
                  <a:lnTo>
                    <a:pt x="17" y="12"/>
                  </a:lnTo>
                  <a:lnTo>
                    <a:pt x="18" y="26"/>
                  </a:lnTo>
                  <a:lnTo>
                    <a:pt x="20" y="40"/>
                  </a:lnTo>
                  <a:lnTo>
                    <a:pt x="21" y="52"/>
                  </a:lnTo>
                  <a:lnTo>
                    <a:pt x="17" y="52"/>
                  </a:lnTo>
                  <a:lnTo>
                    <a:pt x="13" y="53"/>
                  </a:lnTo>
                  <a:lnTo>
                    <a:pt x="10" y="53"/>
                  </a:lnTo>
                  <a:lnTo>
                    <a:pt x="6" y="52"/>
                  </a:lnTo>
                  <a:lnTo>
                    <a:pt x="6" y="40"/>
                  </a:lnTo>
                  <a:lnTo>
                    <a:pt x="5" y="28"/>
                  </a:lnTo>
                  <a:lnTo>
                    <a:pt x="2" y="17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Freeform 25"/>
            <p:cNvSpPr>
              <a:spLocks/>
            </p:cNvSpPr>
            <p:nvPr/>
          </p:nvSpPr>
          <p:spPr bwMode="auto">
            <a:xfrm>
              <a:off x="3461" y="1125"/>
              <a:ext cx="26" cy="47"/>
            </a:xfrm>
            <a:custGeom>
              <a:avLst/>
              <a:gdLst>
                <a:gd name="T0" fmla="*/ 26 w 26"/>
                <a:gd name="T1" fmla="*/ 2 h 47"/>
                <a:gd name="T2" fmla="*/ 24 w 26"/>
                <a:gd name="T3" fmla="*/ 13 h 47"/>
                <a:gd name="T4" fmla="*/ 22 w 26"/>
                <a:gd name="T5" fmla="*/ 24 h 47"/>
                <a:gd name="T6" fmla="*/ 21 w 26"/>
                <a:gd name="T7" fmla="*/ 34 h 47"/>
                <a:gd name="T8" fmla="*/ 21 w 26"/>
                <a:gd name="T9" fmla="*/ 45 h 47"/>
                <a:gd name="T10" fmla="*/ 16 w 26"/>
                <a:gd name="T11" fmla="*/ 46 h 47"/>
                <a:gd name="T12" fmla="*/ 11 w 26"/>
                <a:gd name="T13" fmla="*/ 47 h 47"/>
                <a:gd name="T14" fmla="*/ 5 w 26"/>
                <a:gd name="T15" fmla="*/ 47 h 47"/>
                <a:gd name="T16" fmla="*/ 0 w 26"/>
                <a:gd name="T17" fmla="*/ 46 h 47"/>
                <a:gd name="T18" fmla="*/ 0 w 26"/>
                <a:gd name="T19" fmla="*/ 35 h 47"/>
                <a:gd name="T20" fmla="*/ 1 w 26"/>
                <a:gd name="T21" fmla="*/ 23 h 47"/>
                <a:gd name="T22" fmla="*/ 2 w 26"/>
                <a:gd name="T23" fmla="*/ 11 h 47"/>
                <a:gd name="T24" fmla="*/ 3 w 26"/>
                <a:gd name="T25" fmla="*/ 0 h 47"/>
                <a:gd name="T26" fmla="*/ 10 w 26"/>
                <a:gd name="T27" fmla="*/ 0 h 47"/>
                <a:gd name="T28" fmla="*/ 14 w 26"/>
                <a:gd name="T29" fmla="*/ 0 h 47"/>
                <a:gd name="T30" fmla="*/ 21 w 26"/>
                <a:gd name="T31" fmla="*/ 0 h 47"/>
                <a:gd name="T32" fmla="*/ 26 w 26"/>
                <a:gd name="T33" fmla="*/ 2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47"/>
                <a:gd name="T53" fmla="*/ 26 w 26"/>
                <a:gd name="T54" fmla="*/ 47 h 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47">
                  <a:moveTo>
                    <a:pt x="26" y="2"/>
                  </a:moveTo>
                  <a:lnTo>
                    <a:pt x="24" y="13"/>
                  </a:lnTo>
                  <a:lnTo>
                    <a:pt x="22" y="24"/>
                  </a:lnTo>
                  <a:lnTo>
                    <a:pt x="21" y="34"/>
                  </a:lnTo>
                  <a:lnTo>
                    <a:pt x="21" y="45"/>
                  </a:lnTo>
                  <a:lnTo>
                    <a:pt x="16" y="46"/>
                  </a:lnTo>
                  <a:lnTo>
                    <a:pt x="11" y="47"/>
                  </a:lnTo>
                  <a:lnTo>
                    <a:pt x="5" y="47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1" y="23"/>
                  </a:lnTo>
                  <a:lnTo>
                    <a:pt x="2" y="11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21" y="0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26"/>
            <p:cNvSpPr>
              <a:spLocks/>
            </p:cNvSpPr>
            <p:nvPr/>
          </p:nvSpPr>
          <p:spPr bwMode="auto">
            <a:xfrm>
              <a:off x="2727" y="1127"/>
              <a:ext cx="25" cy="64"/>
            </a:xfrm>
            <a:custGeom>
              <a:avLst/>
              <a:gdLst>
                <a:gd name="T0" fmla="*/ 22 w 25"/>
                <a:gd name="T1" fmla="*/ 8 h 64"/>
                <a:gd name="T2" fmla="*/ 23 w 25"/>
                <a:gd name="T3" fmla="*/ 22 h 64"/>
                <a:gd name="T4" fmla="*/ 23 w 25"/>
                <a:gd name="T5" fmla="*/ 34 h 64"/>
                <a:gd name="T6" fmla="*/ 24 w 25"/>
                <a:gd name="T7" fmla="*/ 48 h 64"/>
                <a:gd name="T8" fmla="*/ 25 w 25"/>
                <a:gd name="T9" fmla="*/ 60 h 64"/>
                <a:gd name="T10" fmla="*/ 21 w 25"/>
                <a:gd name="T11" fmla="*/ 62 h 64"/>
                <a:gd name="T12" fmla="*/ 16 w 25"/>
                <a:gd name="T13" fmla="*/ 64 h 64"/>
                <a:gd name="T14" fmla="*/ 9 w 25"/>
                <a:gd name="T15" fmla="*/ 64 h 64"/>
                <a:gd name="T16" fmla="*/ 5 w 25"/>
                <a:gd name="T17" fmla="*/ 62 h 64"/>
                <a:gd name="T18" fmla="*/ 6 w 25"/>
                <a:gd name="T19" fmla="*/ 48 h 64"/>
                <a:gd name="T20" fmla="*/ 5 w 25"/>
                <a:gd name="T21" fmla="*/ 33 h 64"/>
                <a:gd name="T22" fmla="*/ 2 w 25"/>
                <a:gd name="T23" fmla="*/ 19 h 64"/>
                <a:gd name="T24" fmla="*/ 0 w 25"/>
                <a:gd name="T25" fmla="*/ 6 h 64"/>
                <a:gd name="T26" fmla="*/ 6 w 25"/>
                <a:gd name="T27" fmla="*/ 3 h 64"/>
                <a:gd name="T28" fmla="*/ 13 w 25"/>
                <a:gd name="T29" fmla="*/ 0 h 64"/>
                <a:gd name="T30" fmla="*/ 19 w 25"/>
                <a:gd name="T31" fmla="*/ 1 h 64"/>
                <a:gd name="T32" fmla="*/ 22 w 25"/>
                <a:gd name="T33" fmla="*/ 8 h 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5"/>
                <a:gd name="T52" fmla="*/ 0 h 64"/>
                <a:gd name="T53" fmla="*/ 25 w 25"/>
                <a:gd name="T54" fmla="*/ 64 h 6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5" h="64">
                  <a:moveTo>
                    <a:pt x="22" y="8"/>
                  </a:moveTo>
                  <a:lnTo>
                    <a:pt x="23" y="22"/>
                  </a:lnTo>
                  <a:lnTo>
                    <a:pt x="23" y="34"/>
                  </a:lnTo>
                  <a:lnTo>
                    <a:pt x="24" y="48"/>
                  </a:lnTo>
                  <a:lnTo>
                    <a:pt x="25" y="60"/>
                  </a:lnTo>
                  <a:lnTo>
                    <a:pt x="21" y="62"/>
                  </a:lnTo>
                  <a:lnTo>
                    <a:pt x="16" y="64"/>
                  </a:lnTo>
                  <a:lnTo>
                    <a:pt x="9" y="64"/>
                  </a:lnTo>
                  <a:lnTo>
                    <a:pt x="5" y="62"/>
                  </a:lnTo>
                  <a:lnTo>
                    <a:pt x="6" y="48"/>
                  </a:lnTo>
                  <a:lnTo>
                    <a:pt x="5" y="33"/>
                  </a:lnTo>
                  <a:lnTo>
                    <a:pt x="2" y="19"/>
                  </a:lnTo>
                  <a:lnTo>
                    <a:pt x="0" y="6"/>
                  </a:lnTo>
                  <a:lnTo>
                    <a:pt x="6" y="3"/>
                  </a:lnTo>
                  <a:lnTo>
                    <a:pt x="13" y="0"/>
                  </a:lnTo>
                  <a:lnTo>
                    <a:pt x="19" y="1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Freeform 27"/>
            <p:cNvSpPr>
              <a:spLocks/>
            </p:cNvSpPr>
            <p:nvPr/>
          </p:nvSpPr>
          <p:spPr bwMode="auto">
            <a:xfrm>
              <a:off x="2582" y="1145"/>
              <a:ext cx="37" cy="65"/>
            </a:xfrm>
            <a:custGeom>
              <a:avLst/>
              <a:gdLst>
                <a:gd name="T0" fmla="*/ 25 w 37"/>
                <a:gd name="T1" fmla="*/ 3 h 65"/>
                <a:gd name="T2" fmla="*/ 29 w 37"/>
                <a:gd name="T3" fmla="*/ 17 h 65"/>
                <a:gd name="T4" fmla="*/ 33 w 37"/>
                <a:gd name="T5" fmla="*/ 32 h 65"/>
                <a:gd name="T6" fmla="*/ 35 w 37"/>
                <a:gd name="T7" fmla="*/ 47 h 65"/>
                <a:gd name="T8" fmla="*/ 37 w 37"/>
                <a:gd name="T9" fmla="*/ 62 h 65"/>
                <a:gd name="T10" fmla="*/ 34 w 37"/>
                <a:gd name="T11" fmla="*/ 63 h 65"/>
                <a:gd name="T12" fmla="*/ 30 w 37"/>
                <a:gd name="T13" fmla="*/ 64 h 65"/>
                <a:gd name="T14" fmla="*/ 25 w 37"/>
                <a:gd name="T15" fmla="*/ 65 h 65"/>
                <a:gd name="T16" fmla="*/ 21 w 37"/>
                <a:gd name="T17" fmla="*/ 65 h 65"/>
                <a:gd name="T18" fmla="*/ 17 w 37"/>
                <a:gd name="T19" fmla="*/ 51 h 65"/>
                <a:gd name="T20" fmla="*/ 13 w 37"/>
                <a:gd name="T21" fmla="*/ 36 h 65"/>
                <a:gd name="T22" fmla="*/ 8 w 37"/>
                <a:gd name="T23" fmla="*/ 21 h 65"/>
                <a:gd name="T24" fmla="*/ 0 w 37"/>
                <a:gd name="T25" fmla="*/ 8 h 65"/>
                <a:gd name="T26" fmla="*/ 23 w 37"/>
                <a:gd name="T27" fmla="*/ 0 h 65"/>
                <a:gd name="T28" fmla="*/ 25 w 37"/>
                <a:gd name="T29" fmla="*/ 3 h 6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"/>
                <a:gd name="T46" fmla="*/ 0 h 65"/>
                <a:gd name="T47" fmla="*/ 37 w 37"/>
                <a:gd name="T48" fmla="*/ 65 h 6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" h="65">
                  <a:moveTo>
                    <a:pt x="25" y="3"/>
                  </a:moveTo>
                  <a:lnTo>
                    <a:pt x="29" y="17"/>
                  </a:lnTo>
                  <a:lnTo>
                    <a:pt x="33" y="32"/>
                  </a:lnTo>
                  <a:lnTo>
                    <a:pt x="35" y="47"/>
                  </a:lnTo>
                  <a:lnTo>
                    <a:pt x="37" y="62"/>
                  </a:lnTo>
                  <a:lnTo>
                    <a:pt x="34" y="63"/>
                  </a:lnTo>
                  <a:lnTo>
                    <a:pt x="30" y="64"/>
                  </a:lnTo>
                  <a:lnTo>
                    <a:pt x="25" y="65"/>
                  </a:lnTo>
                  <a:lnTo>
                    <a:pt x="21" y="65"/>
                  </a:lnTo>
                  <a:lnTo>
                    <a:pt x="17" y="51"/>
                  </a:lnTo>
                  <a:lnTo>
                    <a:pt x="13" y="36"/>
                  </a:lnTo>
                  <a:lnTo>
                    <a:pt x="8" y="21"/>
                  </a:lnTo>
                  <a:lnTo>
                    <a:pt x="0" y="8"/>
                  </a:lnTo>
                  <a:lnTo>
                    <a:pt x="23" y="0"/>
                  </a:lnTo>
                  <a:lnTo>
                    <a:pt x="25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Freeform 28"/>
            <p:cNvSpPr>
              <a:spLocks/>
            </p:cNvSpPr>
            <p:nvPr/>
          </p:nvSpPr>
          <p:spPr bwMode="auto">
            <a:xfrm>
              <a:off x="3596" y="1145"/>
              <a:ext cx="21" cy="48"/>
            </a:xfrm>
            <a:custGeom>
              <a:avLst/>
              <a:gdLst>
                <a:gd name="T0" fmla="*/ 21 w 21"/>
                <a:gd name="T1" fmla="*/ 1 h 48"/>
                <a:gd name="T2" fmla="*/ 20 w 21"/>
                <a:gd name="T3" fmla="*/ 12 h 48"/>
                <a:gd name="T4" fmla="*/ 17 w 21"/>
                <a:gd name="T5" fmla="*/ 25 h 48"/>
                <a:gd name="T6" fmla="*/ 16 w 21"/>
                <a:gd name="T7" fmla="*/ 36 h 48"/>
                <a:gd name="T8" fmla="*/ 16 w 21"/>
                <a:gd name="T9" fmla="*/ 48 h 48"/>
                <a:gd name="T10" fmla="*/ 1 w 21"/>
                <a:gd name="T11" fmla="*/ 47 h 48"/>
                <a:gd name="T12" fmla="*/ 0 w 21"/>
                <a:gd name="T13" fmla="*/ 44 h 48"/>
                <a:gd name="T14" fmla="*/ 1 w 21"/>
                <a:gd name="T15" fmla="*/ 42 h 48"/>
                <a:gd name="T16" fmla="*/ 1 w 21"/>
                <a:gd name="T17" fmla="*/ 40 h 48"/>
                <a:gd name="T18" fmla="*/ 1 w 21"/>
                <a:gd name="T19" fmla="*/ 37 h 48"/>
                <a:gd name="T20" fmla="*/ 4 w 21"/>
                <a:gd name="T21" fmla="*/ 25 h 48"/>
                <a:gd name="T22" fmla="*/ 4 w 21"/>
                <a:gd name="T23" fmla="*/ 10 h 48"/>
                <a:gd name="T24" fmla="*/ 8 w 21"/>
                <a:gd name="T25" fmla="*/ 0 h 48"/>
                <a:gd name="T26" fmla="*/ 21 w 21"/>
                <a:gd name="T27" fmla="*/ 1 h 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"/>
                <a:gd name="T43" fmla="*/ 0 h 48"/>
                <a:gd name="T44" fmla="*/ 21 w 21"/>
                <a:gd name="T45" fmla="*/ 48 h 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" h="48">
                  <a:moveTo>
                    <a:pt x="21" y="1"/>
                  </a:moveTo>
                  <a:lnTo>
                    <a:pt x="20" y="12"/>
                  </a:lnTo>
                  <a:lnTo>
                    <a:pt x="17" y="25"/>
                  </a:lnTo>
                  <a:lnTo>
                    <a:pt x="16" y="36"/>
                  </a:lnTo>
                  <a:lnTo>
                    <a:pt x="16" y="48"/>
                  </a:lnTo>
                  <a:lnTo>
                    <a:pt x="1" y="47"/>
                  </a:lnTo>
                  <a:lnTo>
                    <a:pt x="0" y="44"/>
                  </a:lnTo>
                  <a:lnTo>
                    <a:pt x="1" y="42"/>
                  </a:lnTo>
                  <a:lnTo>
                    <a:pt x="1" y="40"/>
                  </a:lnTo>
                  <a:lnTo>
                    <a:pt x="1" y="37"/>
                  </a:lnTo>
                  <a:lnTo>
                    <a:pt x="4" y="25"/>
                  </a:lnTo>
                  <a:lnTo>
                    <a:pt x="4" y="10"/>
                  </a:lnTo>
                  <a:lnTo>
                    <a:pt x="8" y="0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Freeform 29"/>
            <p:cNvSpPr>
              <a:spLocks/>
            </p:cNvSpPr>
            <p:nvPr/>
          </p:nvSpPr>
          <p:spPr bwMode="auto">
            <a:xfrm>
              <a:off x="3738" y="1169"/>
              <a:ext cx="28" cy="46"/>
            </a:xfrm>
            <a:custGeom>
              <a:avLst/>
              <a:gdLst>
                <a:gd name="T0" fmla="*/ 28 w 28"/>
                <a:gd name="T1" fmla="*/ 3 h 46"/>
                <a:gd name="T2" fmla="*/ 26 w 28"/>
                <a:gd name="T3" fmla="*/ 14 h 46"/>
                <a:gd name="T4" fmla="*/ 23 w 28"/>
                <a:gd name="T5" fmla="*/ 25 h 46"/>
                <a:gd name="T6" fmla="*/ 20 w 28"/>
                <a:gd name="T7" fmla="*/ 36 h 46"/>
                <a:gd name="T8" fmla="*/ 16 w 28"/>
                <a:gd name="T9" fmla="*/ 46 h 46"/>
                <a:gd name="T10" fmla="*/ 0 w 28"/>
                <a:gd name="T11" fmla="*/ 46 h 46"/>
                <a:gd name="T12" fmla="*/ 1 w 28"/>
                <a:gd name="T13" fmla="*/ 34 h 46"/>
                <a:gd name="T14" fmla="*/ 3 w 28"/>
                <a:gd name="T15" fmla="*/ 22 h 46"/>
                <a:gd name="T16" fmla="*/ 7 w 28"/>
                <a:gd name="T17" fmla="*/ 11 h 46"/>
                <a:gd name="T18" fmla="*/ 10 w 28"/>
                <a:gd name="T19" fmla="*/ 0 h 46"/>
                <a:gd name="T20" fmla="*/ 15 w 28"/>
                <a:gd name="T21" fmla="*/ 0 h 46"/>
                <a:gd name="T22" fmla="*/ 20 w 28"/>
                <a:gd name="T23" fmla="*/ 0 h 46"/>
                <a:gd name="T24" fmla="*/ 23 w 28"/>
                <a:gd name="T25" fmla="*/ 1 h 46"/>
                <a:gd name="T26" fmla="*/ 28 w 28"/>
                <a:gd name="T27" fmla="*/ 3 h 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8"/>
                <a:gd name="T43" fmla="*/ 0 h 46"/>
                <a:gd name="T44" fmla="*/ 28 w 28"/>
                <a:gd name="T45" fmla="*/ 46 h 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8" h="46">
                  <a:moveTo>
                    <a:pt x="28" y="3"/>
                  </a:moveTo>
                  <a:lnTo>
                    <a:pt x="26" y="14"/>
                  </a:lnTo>
                  <a:lnTo>
                    <a:pt x="23" y="25"/>
                  </a:lnTo>
                  <a:lnTo>
                    <a:pt x="20" y="36"/>
                  </a:lnTo>
                  <a:lnTo>
                    <a:pt x="16" y="46"/>
                  </a:lnTo>
                  <a:lnTo>
                    <a:pt x="0" y="46"/>
                  </a:lnTo>
                  <a:lnTo>
                    <a:pt x="1" y="34"/>
                  </a:lnTo>
                  <a:lnTo>
                    <a:pt x="3" y="22"/>
                  </a:lnTo>
                  <a:lnTo>
                    <a:pt x="7" y="11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8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Freeform 30"/>
            <p:cNvSpPr>
              <a:spLocks/>
            </p:cNvSpPr>
            <p:nvPr/>
          </p:nvSpPr>
          <p:spPr bwMode="auto">
            <a:xfrm>
              <a:off x="2695" y="1218"/>
              <a:ext cx="824" cy="661"/>
            </a:xfrm>
            <a:custGeom>
              <a:avLst/>
              <a:gdLst>
                <a:gd name="T0" fmla="*/ 603 w 824"/>
                <a:gd name="T1" fmla="*/ 39 h 661"/>
                <a:gd name="T2" fmla="*/ 691 w 824"/>
                <a:gd name="T3" fmla="*/ 64 h 661"/>
                <a:gd name="T4" fmla="*/ 753 w 824"/>
                <a:gd name="T5" fmla="*/ 81 h 661"/>
                <a:gd name="T6" fmla="*/ 809 w 824"/>
                <a:gd name="T7" fmla="*/ 98 h 661"/>
                <a:gd name="T8" fmla="*/ 810 w 824"/>
                <a:gd name="T9" fmla="*/ 212 h 661"/>
                <a:gd name="T10" fmla="*/ 796 w 824"/>
                <a:gd name="T11" fmla="*/ 324 h 661"/>
                <a:gd name="T12" fmla="*/ 795 w 824"/>
                <a:gd name="T13" fmla="*/ 454 h 661"/>
                <a:gd name="T14" fmla="*/ 787 w 824"/>
                <a:gd name="T15" fmla="*/ 623 h 661"/>
                <a:gd name="T16" fmla="*/ 767 w 824"/>
                <a:gd name="T17" fmla="*/ 659 h 661"/>
                <a:gd name="T18" fmla="*/ 752 w 824"/>
                <a:gd name="T19" fmla="*/ 635 h 661"/>
                <a:gd name="T20" fmla="*/ 735 w 824"/>
                <a:gd name="T21" fmla="*/ 611 h 661"/>
                <a:gd name="T22" fmla="*/ 718 w 824"/>
                <a:gd name="T23" fmla="*/ 464 h 661"/>
                <a:gd name="T24" fmla="*/ 700 w 824"/>
                <a:gd name="T25" fmla="*/ 321 h 661"/>
                <a:gd name="T26" fmla="*/ 688 w 824"/>
                <a:gd name="T27" fmla="*/ 384 h 661"/>
                <a:gd name="T28" fmla="*/ 688 w 824"/>
                <a:gd name="T29" fmla="*/ 560 h 661"/>
                <a:gd name="T30" fmla="*/ 665 w 824"/>
                <a:gd name="T31" fmla="*/ 560 h 661"/>
                <a:gd name="T32" fmla="*/ 641 w 824"/>
                <a:gd name="T33" fmla="*/ 557 h 661"/>
                <a:gd name="T34" fmla="*/ 620 w 824"/>
                <a:gd name="T35" fmla="*/ 552 h 661"/>
                <a:gd name="T36" fmla="*/ 617 w 824"/>
                <a:gd name="T37" fmla="*/ 320 h 661"/>
                <a:gd name="T38" fmla="*/ 588 w 824"/>
                <a:gd name="T39" fmla="*/ 319 h 661"/>
                <a:gd name="T40" fmla="*/ 590 w 824"/>
                <a:gd name="T41" fmla="*/ 526 h 661"/>
                <a:gd name="T42" fmla="*/ 526 w 824"/>
                <a:gd name="T43" fmla="*/ 547 h 661"/>
                <a:gd name="T44" fmla="*/ 442 w 824"/>
                <a:gd name="T45" fmla="*/ 544 h 661"/>
                <a:gd name="T46" fmla="*/ 375 w 824"/>
                <a:gd name="T47" fmla="*/ 546 h 661"/>
                <a:gd name="T48" fmla="*/ 315 w 824"/>
                <a:gd name="T49" fmla="*/ 544 h 661"/>
                <a:gd name="T50" fmla="*/ 290 w 824"/>
                <a:gd name="T51" fmla="*/ 546 h 661"/>
                <a:gd name="T52" fmla="*/ 284 w 824"/>
                <a:gd name="T53" fmla="*/ 427 h 661"/>
                <a:gd name="T54" fmla="*/ 280 w 824"/>
                <a:gd name="T55" fmla="*/ 340 h 661"/>
                <a:gd name="T56" fmla="*/ 282 w 824"/>
                <a:gd name="T57" fmla="*/ 319 h 661"/>
                <a:gd name="T58" fmla="*/ 257 w 824"/>
                <a:gd name="T59" fmla="*/ 318 h 661"/>
                <a:gd name="T60" fmla="*/ 256 w 824"/>
                <a:gd name="T61" fmla="*/ 432 h 661"/>
                <a:gd name="T62" fmla="*/ 255 w 824"/>
                <a:gd name="T63" fmla="*/ 548 h 661"/>
                <a:gd name="T64" fmla="*/ 225 w 824"/>
                <a:gd name="T65" fmla="*/ 550 h 661"/>
                <a:gd name="T66" fmla="*/ 190 w 824"/>
                <a:gd name="T67" fmla="*/ 553 h 661"/>
                <a:gd name="T68" fmla="*/ 173 w 824"/>
                <a:gd name="T69" fmla="*/ 334 h 661"/>
                <a:gd name="T70" fmla="*/ 141 w 824"/>
                <a:gd name="T71" fmla="*/ 340 h 661"/>
                <a:gd name="T72" fmla="*/ 162 w 824"/>
                <a:gd name="T73" fmla="*/ 600 h 661"/>
                <a:gd name="T74" fmla="*/ 87 w 824"/>
                <a:gd name="T75" fmla="*/ 479 h 661"/>
                <a:gd name="T76" fmla="*/ 54 w 824"/>
                <a:gd name="T77" fmla="*/ 330 h 661"/>
                <a:gd name="T78" fmla="*/ 32 w 824"/>
                <a:gd name="T79" fmla="*/ 261 h 661"/>
                <a:gd name="T80" fmla="*/ 7 w 824"/>
                <a:gd name="T81" fmla="*/ 181 h 661"/>
                <a:gd name="T82" fmla="*/ 30 w 824"/>
                <a:gd name="T83" fmla="*/ 123 h 661"/>
                <a:gd name="T84" fmla="*/ 97 w 824"/>
                <a:gd name="T85" fmla="*/ 98 h 661"/>
                <a:gd name="T86" fmla="*/ 150 w 824"/>
                <a:gd name="T87" fmla="*/ 82 h 661"/>
                <a:gd name="T88" fmla="*/ 183 w 824"/>
                <a:gd name="T89" fmla="*/ 70 h 661"/>
                <a:gd name="T90" fmla="*/ 245 w 824"/>
                <a:gd name="T91" fmla="*/ 55 h 661"/>
                <a:gd name="T92" fmla="*/ 328 w 824"/>
                <a:gd name="T93" fmla="*/ 28 h 661"/>
                <a:gd name="T94" fmla="*/ 392 w 824"/>
                <a:gd name="T95" fmla="*/ 16 h 661"/>
                <a:gd name="T96" fmla="*/ 433 w 824"/>
                <a:gd name="T97" fmla="*/ 6 h 661"/>
                <a:gd name="T98" fmla="*/ 476 w 824"/>
                <a:gd name="T99" fmla="*/ 1 h 661"/>
                <a:gd name="T100" fmla="*/ 518 w 824"/>
                <a:gd name="T101" fmla="*/ 13 h 66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24"/>
                <a:gd name="T154" fmla="*/ 0 h 661"/>
                <a:gd name="T155" fmla="*/ 824 w 824"/>
                <a:gd name="T156" fmla="*/ 661 h 66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24" h="661">
                  <a:moveTo>
                    <a:pt x="539" y="18"/>
                  </a:moveTo>
                  <a:lnTo>
                    <a:pt x="560" y="26"/>
                  </a:lnTo>
                  <a:lnTo>
                    <a:pt x="582" y="33"/>
                  </a:lnTo>
                  <a:lnTo>
                    <a:pt x="603" y="39"/>
                  </a:lnTo>
                  <a:lnTo>
                    <a:pt x="625" y="45"/>
                  </a:lnTo>
                  <a:lnTo>
                    <a:pt x="647" y="52"/>
                  </a:lnTo>
                  <a:lnTo>
                    <a:pt x="668" y="56"/>
                  </a:lnTo>
                  <a:lnTo>
                    <a:pt x="691" y="64"/>
                  </a:lnTo>
                  <a:lnTo>
                    <a:pt x="711" y="70"/>
                  </a:lnTo>
                  <a:lnTo>
                    <a:pt x="725" y="74"/>
                  </a:lnTo>
                  <a:lnTo>
                    <a:pt x="740" y="77"/>
                  </a:lnTo>
                  <a:lnTo>
                    <a:pt x="753" y="81"/>
                  </a:lnTo>
                  <a:lnTo>
                    <a:pt x="767" y="85"/>
                  </a:lnTo>
                  <a:lnTo>
                    <a:pt x="782" y="89"/>
                  </a:lnTo>
                  <a:lnTo>
                    <a:pt x="795" y="93"/>
                  </a:lnTo>
                  <a:lnTo>
                    <a:pt x="809" y="98"/>
                  </a:lnTo>
                  <a:lnTo>
                    <a:pt x="822" y="103"/>
                  </a:lnTo>
                  <a:lnTo>
                    <a:pt x="824" y="106"/>
                  </a:lnTo>
                  <a:lnTo>
                    <a:pt x="815" y="159"/>
                  </a:lnTo>
                  <a:lnTo>
                    <a:pt x="810" y="212"/>
                  </a:lnTo>
                  <a:lnTo>
                    <a:pt x="808" y="266"/>
                  </a:lnTo>
                  <a:lnTo>
                    <a:pt x="804" y="320"/>
                  </a:lnTo>
                  <a:lnTo>
                    <a:pt x="800" y="324"/>
                  </a:lnTo>
                  <a:lnTo>
                    <a:pt x="796" y="324"/>
                  </a:lnTo>
                  <a:lnTo>
                    <a:pt x="792" y="324"/>
                  </a:lnTo>
                  <a:lnTo>
                    <a:pt x="787" y="325"/>
                  </a:lnTo>
                  <a:lnTo>
                    <a:pt x="792" y="389"/>
                  </a:lnTo>
                  <a:lnTo>
                    <a:pt x="795" y="454"/>
                  </a:lnTo>
                  <a:lnTo>
                    <a:pt x="795" y="520"/>
                  </a:lnTo>
                  <a:lnTo>
                    <a:pt x="793" y="585"/>
                  </a:lnTo>
                  <a:lnTo>
                    <a:pt x="789" y="603"/>
                  </a:lnTo>
                  <a:lnTo>
                    <a:pt x="787" y="623"/>
                  </a:lnTo>
                  <a:lnTo>
                    <a:pt x="783" y="643"/>
                  </a:lnTo>
                  <a:lnTo>
                    <a:pt x="779" y="661"/>
                  </a:lnTo>
                  <a:lnTo>
                    <a:pt x="773" y="661"/>
                  </a:lnTo>
                  <a:lnTo>
                    <a:pt x="767" y="659"/>
                  </a:lnTo>
                  <a:lnTo>
                    <a:pt x="762" y="656"/>
                  </a:lnTo>
                  <a:lnTo>
                    <a:pt x="755" y="654"/>
                  </a:lnTo>
                  <a:lnTo>
                    <a:pt x="752" y="645"/>
                  </a:lnTo>
                  <a:lnTo>
                    <a:pt x="752" y="635"/>
                  </a:lnTo>
                  <a:lnTo>
                    <a:pt x="751" y="626"/>
                  </a:lnTo>
                  <a:lnTo>
                    <a:pt x="751" y="615"/>
                  </a:lnTo>
                  <a:lnTo>
                    <a:pt x="744" y="611"/>
                  </a:lnTo>
                  <a:lnTo>
                    <a:pt x="735" y="611"/>
                  </a:lnTo>
                  <a:lnTo>
                    <a:pt x="726" y="611"/>
                  </a:lnTo>
                  <a:lnTo>
                    <a:pt x="720" y="606"/>
                  </a:lnTo>
                  <a:lnTo>
                    <a:pt x="720" y="534"/>
                  </a:lnTo>
                  <a:lnTo>
                    <a:pt x="718" y="464"/>
                  </a:lnTo>
                  <a:lnTo>
                    <a:pt x="714" y="394"/>
                  </a:lnTo>
                  <a:lnTo>
                    <a:pt x="709" y="325"/>
                  </a:lnTo>
                  <a:lnTo>
                    <a:pt x="704" y="324"/>
                  </a:lnTo>
                  <a:lnTo>
                    <a:pt x="700" y="321"/>
                  </a:lnTo>
                  <a:lnTo>
                    <a:pt x="695" y="321"/>
                  </a:lnTo>
                  <a:lnTo>
                    <a:pt x="691" y="321"/>
                  </a:lnTo>
                  <a:lnTo>
                    <a:pt x="688" y="325"/>
                  </a:lnTo>
                  <a:lnTo>
                    <a:pt x="688" y="384"/>
                  </a:lnTo>
                  <a:lnTo>
                    <a:pt x="689" y="443"/>
                  </a:lnTo>
                  <a:lnTo>
                    <a:pt x="691" y="501"/>
                  </a:lnTo>
                  <a:lnTo>
                    <a:pt x="693" y="558"/>
                  </a:lnTo>
                  <a:lnTo>
                    <a:pt x="688" y="560"/>
                  </a:lnTo>
                  <a:lnTo>
                    <a:pt x="683" y="560"/>
                  </a:lnTo>
                  <a:lnTo>
                    <a:pt x="677" y="560"/>
                  </a:lnTo>
                  <a:lnTo>
                    <a:pt x="671" y="560"/>
                  </a:lnTo>
                  <a:lnTo>
                    <a:pt x="665" y="560"/>
                  </a:lnTo>
                  <a:lnTo>
                    <a:pt x="660" y="560"/>
                  </a:lnTo>
                  <a:lnTo>
                    <a:pt x="654" y="559"/>
                  </a:lnTo>
                  <a:lnTo>
                    <a:pt x="647" y="558"/>
                  </a:lnTo>
                  <a:lnTo>
                    <a:pt x="641" y="557"/>
                  </a:lnTo>
                  <a:lnTo>
                    <a:pt x="634" y="555"/>
                  </a:lnTo>
                  <a:lnTo>
                    <a:pt x="628" y="554"/>
                  </a:lnTo>
                  <a:lnTo>
                    <a:pt x="622" y="554"/>
                  </a:lnTo>
                  <a:lnTo>
                    <a:pt x="620" y="552"/>
                  </a:lnTo>
                  <a:lnTo>
                    <a:pt x="618" y="495"/>
                  </a:lnTo>
                  <a:lnTo>
                    <a:pt x="617" y="436"/>
                  </a:lnTo>
                  <a:lnTo>
                    <a:pt x="617" y="378"/>
                  </a:lnTo>
                  <a:lnTo>
                    <a:pt x="617" y="320"/>
                  </a:lnTo>
                  <a:lnTo>
                    <a:pt x="609" y="318"/>
                  </a:lnTo>
                  <a:lnTo>
                    <a:pt x="603" y="315"/>
                  </a:lnTo>
                  <a:lnTo>
                    <a:pt x="596" y="316"/>
                  </a:lnTo>
                  <a:lnTo>
                    <a:pt x="588" y="319"/>
                  </a:lnTo>
                  <a:lnTo>
                    <a:pt x="588" y="368"/>
                  </a:lnTo>
                  <a:lnTo>
                    <a:pt x="590" y="421"/>
                  </a:lnTo>
                  <a:lnTo>
                    <a:pt x="590" y="474"/>
                  </a:lnTo>
                  <a:lnTo>
                    <a:pt x="590" y="526"/>
                  </a:lnTo>
                  <a:lnTo>
                    <a:pt x="588" y="550"/>
                  </a:lnTo>
                  <a:lnTo>
                    <a:pt x="567" y="549"/>
                  </a:lnTo>
                  <a:lnTo>
                    <a:pt x="546" y="548"/>
                  </a:lnTo>
                  <a:lnTo>
                    <a:pt x="526" y="547"/>
                  </a:lnTo>
                  <a:lnTo>
                    <a:pt x="505" y="546"/>
                  </a:lnTo>
                  <a:lnTo>
                    <a:pt x="484" y="544"/>
                  </a:lnTo>
                  <a:lnTo>
                    <a:pt x="463" y="544"/>
                  </a:lnTo>
                  <a:lnTo>
                    <a:pt x="442" y="544"/>
                  </a:lnTo>
                  <a:lnTo>
                    <a:pt x="421" y="547"/>
                  </a:lnTo>
                  <a:lnTo>
                    <a:pt x="406" y="547"/>
                  </a:lnTo>
                  <a:lnTo>
                    <a:pt x="390" y="546"/>
                  </a:lnTo>
                  <a:lnTo>
                    <a:pt x="375" y="546"/>
                  </a:lnTo>
                  <a:lnTo>
                    <a:pt x="359" y="544"/>
                  </a:lnTo>
                  <a:lnTo>
                    <a:pt x="344" y="544"/>
                  </a:lnTo>
                  <a:lnTo>
                    <a:pt x="328" y="544"/>
                  </a:lnTo>
                  <a:lnTo>
                    <a:pt x="315" y="544"/>
                  </a:lnTo>
                  <a:lnTo>
                    <a:pt x="300" y="546"/>
                  </a:lnTo>
                  <a:lnTo>
                    <a:pt x="296" y="544"/>
                  </a:lnTo>
                  <a:lnTo>
                    <a:pt x="294" y="544"/>
                  </a:lnTo>
                  <a:lnTo>
                    <a:pt x="290" y="546"/>
                  </a:lnTo>
                  <a:lnTo>
                    <a:pt x="287" y="546"/>
                  </a:lnTo>
                  <a:lnTo>
                    <a:pt x="287" y="506"/>
                  </a:lnTo>
                  <a:lnTo>
                    <a:pt x="287" y="467"/>
                  </a:lnTo>
                  <a:lnTo>
                    <a:pt x="284" y="427"/>
                  </a:lnTo>
                  <a:lnTo>
                    <a:pt x="282" y="388"/>
                  </a:lnTo>
                  <a:lnTo>
                    <a:pt x="282" y="372"/>
                  </a:lnTo>
                  <a:lnTo>
                    <a:pt x="282" y="356"/>
                  </a:lnTo>
                  <a:lnTo>
                    <a:pt x="280" y="340"/>
                  </a:lnTo>
                  <a:lnTo>
                    <a:pt x="283" y="324"/>
                  </a:lnTo>
                  <a:lnTo>
                    <a:pt x="283" y="323"/>
                  </a:lnTo>
                  <a:lnTo>
                    <a:pt x="283" y="320"/>
                  </a:lnTo>
                  <a:lnTo>
                    <a:pt x="282" y="319"/>
                  </a:lnTo>
                  <a:lnTo>
                    <a:pt x="280" y="318"/>
                  </a:lnTo>
                  <a:lnTo>
                    <a:pt x="272" y="316"/>
                  </a:lnTo>
                  <a:lnTo>
                    <a:pt x="264" y="316"/>
                  </a:lnTo>
                  <a:lnTo>
                    <a:pt x="257" y="318"/>
                  </a:lnTo>
                  <a:lnTo>
                    <a:pt x="250" y="320"/>
                  </a:lnTo>
                  <a:lnTo>
                    <a:pt x="248" y="324"/>
                  </a:lnTo>
                  <a:lnTo>
                    <a:pt x="252" y="378"/>
                  </a:lnTo>
                  <a:lnTo>
                    <a:pt x="256" y="432"/>
                  </a:lnTo>
                  <a:lnTo>
                    <a:pt x="259" y="488"/>
                  </a:lnTo>
                  <a:lnTo>
                    <a:pt x="263" y="543"/>
                  </a:lnTo>
                  <a:lnTo>
                    <a:pt x="262" y="547"/>
                  </a:lnTo>
                  <a:lnTo>
                    <a:pt x="255" y="548"/>
                  </a:lnTo>
                  <a:lnTo>
                    <a:pt x="247" y="548"/>
                  </a:lnTo>
                  <a:lnTo>
                    <a:pt x="240" y="549"/>
                  </a:lnTo>
                  <a:lnTo>
                    <a:pt x="232" y="549"/>
                  </a:lnTo>
                  <a:lnTo>
                    <a:pt x="225" y="550"/>
                  </a:lnTo>
                  <a:lnTo>
                    <a:pt x="218" y="552"/>
                  </a:lnTo>
                  <a:lnTo>
                    <a:pt x="211" y="553"/>
                  </a:lnTo>
                  <a:lnTo>
                    <a:pt x="204" y="554"/>
                  </a:lnTo>
                  <a:lnTo>
                    <a:pt x="190" y="553"/>
                  </a:lnTo>
                  <a:lnTo>
                    <a:pt x="188" y="498"/>
                  </a:lnTo>
                  <a:lnTo>
                    <a:pt x="184" y="442"/>
                  </a:lnTo>
                  <a:lnTo>
                    <a:pt x="179" y="388"/>
                  </a:lnTo>
                  <a:lnTo>
                    <a:pt x="173" y="334"/>
                  </a:lnTo>
                  <a:lnTo>
                    <a:pt x="165" y="332"/>
                  </a:lnTo>
                  <a:lnTo>
                    <a:pt x="157" y="334"/>
                  </a:lnTo>
                  <a:lnTo>
                    <a:pt x="149" y="336"/>
                  </a:lnTo>
                  <a:lnTo>
                    <a:pt x="141" y="340"/>
                  </a:lnTo>
                  <a:lnTo>
                    <a:pt x="149" y="404"/>
                  </a:lnTo>
                  <a:lnTo>
                    <a:pt x="154" y="469"/>
                  </a:lnTo>
                  <a:lnTo>
                    <a:pt x="157" y="534"/>
                  </a:lnTo>
                  <a:lnTo>
                    <a:pt x="162" y="600"/>
                  </a:lnTo>
                  <a:lnTo>
                    <a:pt x="157" y="605"/>
                  </a:lnTo>
                  <a:lnTo>
                    <a:pt x="97" y="606"/>
                  </a:lnTo>
                  <a:lnTo>
                    <a:pt x="93" y="542"/>
                  </a:lnTo>
                  <a:lnTo>
                    <a:pt x="87" y="479"/>
                  </a:lnTo>
                  <a:lnTo>
                    <a:pt x="78" y="415"/>
                  </a:lnTo>
                  <a:lnTo>
                    <a:pt x="71" y="352"/>
                  </a:lnTo>
                  <a:lnTo>
                    <a:pt x="59" y="344"/>
                  </a:lnTo>
                  <a:lnTo>
                    <a:pt x="54" y="330"/>
                  </a:lnTo>
                  <a:lnTo>
                    <a:pt x="50" y="315"/>
                  </a:lnTo>
                  <a:lnTo>
                    <a:pt x="46" y="300"/>
                  </a:lnTo>
                  <a:lnTo>
                    <a:pt x="39" y="281"/>
                  </a:lnTo>
                  <a:lnTo>
                    <a:pt x="32" y="261"/>
                  </a:lnTo>
                  <a:lnTo>
                    <a:pt x="25" y="241"/>
                  </a:lnTo>
                  <a:lnTo>
                    <a:pt x="18" y="222"/>
                  </a:lnTo>
                  <a:lnTo>
                    <a:pt x="12" y="201"/>
                  </a:lnTo>
                  <a:lnTo>
                    <a:pt x="7" y="181"/>
                  </a:lnTo>
                  <a:lnTo>
                    <a:pt x="3" y="160"/>
                  </a:lnTo>
                  <a:lnTo>
                    <a:pt x="0" y="139"/>
                  </a:lnTo>
                  <a:lnTo>
                    <a:pt x="16" y="130"/>
                  </a:lnTo>
                  <a:lnTo>
                    <a:pt x="30" y="123"/>
                  </a:lnTo>
                  <a:lnTo>
                    <a:pt x="48" y="116"/>
                  </a:lnTo>
                  <a:lnTo>
                    <a:pt x="64" y="109"/>
                  </a:lnTo>
                  <a:lnTo>
                    <a:pt x="81" y="103"/>
                  </a:lnTo>
                  <a:lnTo>
                    <a:pt x="97" y="98"/>
                  </a:lnTo>
                  <a:lnTo>
                    <a:pt x="114" y="92"/>
                  </a:lnTo>
                  <a:lnTo>
                    <a:pt x="131" y="86"/>
                  </a:lnTo>
                  <a:lnTo>
                    <a:pt x="140" y="85"/>
                  </a:lnTo>
                  <a:lnTo>
                    <a:pt x="150" y="82"/>
                  </a:lnTo>
                  <a:lnTo>
                    <a:pt x="158" y="80"/>
                  </a:lnTo>
                  <a:lnTo>
                    <a:pt x="167" y="77"/>
                  </a:lnTo>
                  <a:lnTo>
                    <a:pt x="174" y="74"/>
                  </a:lnTo>
                  <a:lnTo>
                    <a:pt x="183" y="70"/>
                  </a:lnTo>
                  <a:lnTo>
                    <a:pt x="193" y="68"/>
                  </a:lnTo>
                  <a:lnTo>
                    <a:pt x="202" y="65"/>
                  </a:lnTo>
                  <a:lnTo>
                    <a:pt x="224" y="61"/>
                  </a:lnTo>
                  <a:lnTo>
                    <a:pt x="245" y="55"/>
                  </a:lnTo>
                  <a:lnTo>
                    <a:pt x="266" y="49"/>
                  </a:lnTo>
                  <a:lnTo>
                    <a:pt x="287" y="42"/>
                  </a:lnTo>
                  <a:lnTo>
                    <a:pt x="307" y="34"/>
                  </a:lnTo>
                  <a:lnTo>
                    <a:pt x="328" y="28"/>
                  </a:lnTo>
                  <a:lnTo>
                    <a:pt x="351" y="23"/>
                  </a:lnTo>
                  <a:lnTo>
                    <a:pt x="373" y="20"/>
                  </a:lnTo>
                  <a:lnTo>
                    <a:pt x="383" y="17"/>
                  </a:lnTo>
                  <a:lnTo>
                    <a:pt x="392" y="16"/>
                  </a:lnTo>
                  <a:lnTo>
                    <a:pt x="404" y="13"/>
                  </a:lnTo>
                  <a:lnTo>
                    <a:pt x="413" y="11"/>
                  </a:lnTo>
                  <a:lnTo>
                    <a:pt x="423" y="8"/>
                  </a:lnTo>
                  <a:lnTo>
                    <a:pt x="433" y="6"/>
                  </a:lnTo>
                  <a:lnTo>
                    <a:pt x="443" y="4"/>
                  </a:lnTo>
                  <a:lnTo>
                    <a:pt x="453" y="0"/>
                  </a:lnTo>
                  <a:lnTo>
                    <a:pt x="465" y="0"/>
                  </a:lnTo>
                  <a:lnTo>
                    <a:pt x="476" y="1"/>
                  </a:lnTo>
                  <a:lnTo>
                    <a:pt x="487" y="4"/>
                  </a:lnTo>
                  <a:lnTo>
                    <a:pt x="497" y="6"/>
                  </a:lnTo>
                  <a:lnTo>
                    <a:pt x="508" y="10"/>
                  </a:lnTo>
                  <a:lnTo>
                    <a:pt x="518" y="13"/>
                  </a:lnTo>
                  <a:lnTo>
                    <a:pt x="528" y="16"/>
                  </a:lnTo>
                  <a:lnTo>
                    <a:pt x="539" y="18"/>
                  </a:lnTo>
                  <a:close/>
                </a:path>
              </a:pathLst>
            </a:custGeom>
            <a:solidFill>
              <a:srgbClr val="B27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Freeform 31"/>
            <p:cNvSpPr>
              <a:spLocks/>
            </p:cNvSpPr>
            <p:nvPr/>
          </p:nvSpPr>
          <p:spPr bwMode="auto">
            <a:xfrm>
              <a:off x="3304" y="1219"/>
              <a:ext cx="639" cy="732"/>
            </a:xfrm>
            <a:custGeom>
              <a:avLst/>
              <a:gdLst>
                <a:gd name="T0" fmla="*/ 343 w 639"/>
                <a:gd name="T1" fmla="*/ 41 h 732"/>
                <a:gd name="T2" fmla="*/ 381 w 639"/>
                <a:gd name="T3" fmla="*/ 49 h 732"/>
                <a:gd name="T4" fmla="*/ 419 w 639"/>
                <a:gd name="T5" fmla="*/ 58 h 732"/>
                <a:gd name="T6" fmla="*/ 458 w 639"/>
                <a:gd name="T7" fmla="*/ 65 h 732"/>
                <a:gd name="T8" fmla="*/ 498 w 639"/>
                <a:gd name="T9" fmla="*/ 73 h 732"/>
                <a:gd name="T10" fmla="*/ 535 w 639"/>
                <a:gd name="T11" fmla="*/ 79 h 732"/>
                <a:gd name="T12" fmla="*/ 563 w 639"/>
                <a:gd name="T13" fmla="*/ 85 h 732"/>
                <a:gd name="T14" fmla="*/ 593 w 639"/>
                <a:gd name="T15" fmla="*/ 92 h 732"/>
                <a:gd name="T16" fmla="*/ 639 w 639"/>
                <a:gd name="T17" fmla="*/ 110 h 732"/>
                <a:gd name="T18" fmla="*/ 636 w 639"/>
                <a:gd name="T19" fmla="*/ 133 h 732"/>
                <a:gd name="T20" fmla="*/ 612 w 639"/>
                <a:gd name="T21" fmla="*/ 203 h 732"/>
                <a:gd name="T22" fmla="*/ 594 w 639"/>
                <a:gd name="T23" fmla="*/ 276 h 732"/>
                <a:gd name="T24" fmla="*/ 575 w 639"/>
                <a:gd name="T25" fmla="*/ 371 h 732"/>
                <a:gd name="T26" fmla="*/ 551 w 639"/>
                <a:gd name="T27" fmla="*/ 513 h 732"/>
                <a:gd name="T28" fmla="*/ 526 w 639"/>
                <a:gd name="T29" fmla="*/ 653 h 732"/>
                <a:gd name="T30" fmla="*/ 511 w 639"/>
                <a:gd name="T31" fmla="*/ 717 h 732"/>
                <a:gd name="T32" fmla="*/ 493 w 639"/>
                <a:gd name="T33" fmla="*/ 731 h 732"/>
                <a:gd name="T34" fmla="*/ 465 w 639"/>
                <a:gd name="T35" fmla="*/ 724 h 732"/>
                <a:gd name="T36" fmla="*/ 436 w 639"/>
                <a:gd name="T37" fmla="*/ 717 h 732"/>
                <a:gd name="T38" fmla="*/ 414 w 639"/>
                <a:gd name="T39" fmla="*/ 708 h 732"/>
                <a:gd name="T40" fmla="*/ 391 w 639"/>
                <a:gd name="T41" fmla="*/ 705 h 732"/>
                <a:gd name="T42" fmla="*/ 369 w 639"/>
                <a:gd name="T43" fmla="*/ 699 h 732"/>
                <a:gd name="T44" fmla="*/ 304 w 639"/>
                <a:gd name="T45" fmla="*/ 686 h 732"/>
                <a:gd name="T46" fmla="*/ 239 w 639"/>
                <a:gd name="T47" fmla="*/ 675 h 732"/>
                <a:gd name="T48" fmla="*/ 195 w 639"/>
                <a:gd name="T49" fmla="*/ 663 h 732"/>
                <a:gd name="T50" fmla="*/ 196 w 639"/>
                <a:gd name="T51" fmla="*/ 644 h 732"/>
                <a:gd name="T52" fmla="*/ 211 w 639"/>
                <a:gd name="T53" fmla="*/ 452 h 732"/>
                <a:gd name="T54" fmla="*/ 213 w 639"/>
                <a:gd name="T55" fmla="*/ 322 h 732"/>
                <a:gd name="T56" fmla="*/ 223 w 639"/>
                <a:gd name="T57" fmla="*/ 221 h 732"/>
                <a:gd name="T58" fmla="*/ 239 w 639"/>
                <a:gd name="T59" fmla="*/ 110 h 732"/>
                <a:gd name="T60" fmla="*/ 217 w 639"/>
                <a:gd name="T61" fmla="*/ 95 h 732"/>
                <a:gd name="T62" fmla="*/ 194 w 639"/>
                <a:gd name="T63" fmla="*/ 85 h 732"/>
                <a:gd name="T64" fmla="*/ 165 w 639"/>
                <a:gd name="T65" fmla="*/ 74 h 732"/>
                <a:gd name="T66" fmla="*/ 131 w 639"/>
                <a:gd name="T67" fmla="*/ 63 h 732"/>
                <a:gd name="T68" fmla="*/ 96 w 639"/>
                <a:gd name="T69" fmla="*/ 51 h 732"/>
                <a:gd name="T70" fmla="*/ 64 w 639"/>
                <a:gd name="T71" fmla="*/ 39 h 732"/>
                <a:gd name="T72" fmla="*/ 32 w 639"/>
                <a:gd name="T73" fmla="*/ 28 h 732"/>
                <a:gd name="T74" fmla="*/ 1 w 639"/>
                <a:gd name="T75" fmla="*/ 12 h 732"/>
                <a:gd name="T76" fmla="*/ 8 w 639"/>
                <a:gd name="T77" fmla="*/ 1 h 732"/>
                <a:gd name="T78" fmla="*/ 51 w 639"/>
                <a:gd name="T79" fmla="*/ 1 h 732"/>
                <a:gd name="T80" fmla="*/ 109 w 639"/>
                <a:gd name="T81" fmla="*/ 6 h 732"/>
                <a:gd name="T82" fmla="*/ 165 w 639"/>
                <a:gd name="T83" fmla="*/ 12 h 732"/>
                <a:gd name="T84" fmla="*/ 222 w 639"/>
                <a:gd name="T85" fmla="*/ 21 h 732"/>
                <a:gd name="T86" fmla="*/ 279 w 639"/>
                <a:gd name="T87" fmla="*/ 30 h 7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39"/>
                <a:gd name="T133" fmla="*/ 0 h 732"/>
                <a:gd name="T134" fmla="*/ 639 w 639"/>
                <a:gd name="T135" fmla="*/ 732 h 7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39" h="732">
                  <a:moveTo>
                    <a:pt x="317" y="36"/>
                  </a:moveTo>
                  <a:lnTo>
                    <a:pt x="329" y="38"/>
                  </a:lnTo>
                  <a:lnTo>
                    <a:pt x="343" y="41"/>
                  </a:lnTo>
                  <a:lnTo>
                    <a:pt x="355" y="43"/>
                  </a:lnTo>
                  <a:lnTo>
                    <a:pt x="367" y="47"/>
                  </a:lnTo>
                  <a:lnTo>
                    <a:pt x="381" y="49"/>
                  </a:lnTo>
                  <a:lnTo>
                    <a:pt x="393" y="52"/>
                  </a:lnTo>
                  <a:lnTo>
                    <a:pt x="407" y="54"/>
                  </a:lnTo>
                  <a:lnTo>
                    <a:pt x="419" y="58"/>
                  </a:lnTo>
                  <a:lnTo>
                    <a:pt x="433" y="60"/>
                  </a:lnTo>
                  <a:lnTo>
                    <a:pt x="446" y="63"/>
                  </a:lnTo>
                  <a:lnTo>
                    <a:pt x="458" y="65"/>
                  </a:lnTo>
                  <a:lnTo>
                    <a:pt x="472" y="68"/>
                  </a:lnTo>
                  <a:lnTo>
                    <a:pt x="486" y="70"/>
                  </a:lnTo>
                  <a:lnTo>
                    <a:pt x="498" y="73"/>
                  </a:lnTo>
                  <a:lnTo>
                    <a:pt x="511" y="74"/>
                  </a:lnTo>
                  <a:lnTo>
                    <a:pt x="525" y="76"/>
                  </a:lnTo>
                  <a:lnTo>
                    <a:pt x="535" y="79"/>
                  </a:lnTo>
                  <a:lnTo>
                    <a:pt x="545" y="80"/>
                  </a:lnTo>
                  <a:lnTo>
                    <a:pt x="553" y="83"/>
                  </a:lnTo>
                  <a:lnTo>
                    <a:pt x="563" y="85"/>
                  </a:lnTo>
                  <a:lnTo>
                    <a:pt x="573" y="88"/>
                  </a:lnTo>
                  <a:lnTo>
                    <a:pt x="583" y="90"/>
                  </a:lnTo>
                  <a:lnTo>
                    <a:pt x="593" y="92"/>
                  </a:lnTo>
                  <a:lnTo>
                    <a:pt x="603" y="94"/>
                  </a:lnTo>
                  <a:lnTo>
                    <a:pt x="637" y="102"/>
                  </a:lnTo>
                  <a:lnTo>
                    <a:pt x="639" y="110"/>
                  </a:lnTo>
                  <a:lnTo>
                    <a:pt x="639" y="117"/>
                  </a:lnTo>
                  <a:lnTo>
                    <a:pt x="638" y="126"/>
                  </a:lnTo>
                  <a:lnTo>
                    <a:pt x="636" y="133"/>
                  </a:lnTo>
                  <a:lnTo>
                    <a:pt x="628" y="156"/>
                  </a:lnTo>
                  <a:lnTo>
                    <a:pt x="620" y="180"/>
                  </a:lnTo>
                  <a:lnTo>
                    <a:pt x="612" y="203"/>
                  </a:lnTo>
                  <a:lnTo>
                    <a:pt x="606" y="227"/>
                  </a:lnTo>
                  <a:lnTo>
                    <a:pt x="600" y="251"/>
                  </a:lnTo>
                  <a:lnTo>
                    <a:pt x="594" y="276"/>
                  </a:lnTo>
                  <a:lnTo>
                    <a:pt x="590" y="301"/>
                  </a:lnTo>
                  <a:lnTo>
                    <a:pt x="587" y="325"/>
                  </a:lnTo>
                  <a:lnTo>
                    <a:pt x="575" y="371"/>
                  </a:lnTo>
                  <a:lnTo>
                    <a:pt x="567" y="418"/>
                  </a:lnTo>
                  <a:lnTo>
                    <a:pt x="558" y="466"/>
                  </a:lnTo>
                  <a:lnTo>
                    <a:pt x="551" y="513"/>
                  </a:lnTo>
                  <a:lnTo>
                    <a:pt x="543" y="559"/>
                  </a:lnTo>
                  <a:lnTo>
                    <a:pt x="535" y="606"/>
                  </a:lnTo>
                  <a:lnTo>
                    <a:pt x="526" y="653"/>
                  </a:lnTo>
                  <a:lnTo>
                    <a:pt x="516" y="699"/>
                  </a:lnTo>
                  <a:lnTo>
                    <a:pt x="514" y="707"/>
                  </a:lnTo>
                  <a:lnTo>
                    <a:pt x="511" y="717"/>
                  </a:lnTo>
                  <a:lnTo>
                    <a:pt x="509" y="726"/>
                  </a:lnTo>
                  <a:lnTo>
                    <a:pt x="503" y="732"/>
                  </a:lnTo>
                  <a:lnTo>
                    <a:pt x="493" y="731"/>
                  </a:lnTo>
                  <a:lnTo>
                    <a:pt x="483" y="729"/>
                  </a:lnTo>
                  <a:lnTo>
                    <a:pt x="473" y="727"/>
                  </a:lnTo>
                  <a:lnTo>
                    <a:pt x="465" y="724"/>
                  </a:lnTo>
                  <a:lnTo>
                    <a:pt x="455" y="723"/>
                  </a:lnTo>
                  <a:lnTo>
                    <a:pt x="446" y="721"/>
                  </a:lnTo>
                  <a:lnTo>
                    <a:pt x="436" y="717"/>
                  </a:lnTo>
                  <a:lnTo>
                    <a:pt x="428" y="715"/>
                  </a:lnTo>
                  <a:lnTo>
                    <a:pt x="421" y="711"/>
                  </a:lnTo>
                  <a:lnTo>
                    <a:pt x="414" y="708"/>
                  </a:lnTo>
                  <a:lnTo>
                    <a:pt x="407" y="707"/>
                  </a:lnTo>
                  <a:lnTo>
                    <a:pt x="398" y="706"/>
                  </a:lnTo>
                  <a:lnTo>
                    <a:pt x="391" y="705"/>
                  </a:lnTo>
                  <a:lnTo>
                    <a:pt x="383" y="703"/>
                  </a:lnTo>
                  <a:lnTo>
                    <a:pt x="376" y="701"/>
                  </a:lnTo>
                  <a:lnTo>
                    <a:pt x="369" y="699"/>
                  </a:lnTo>
                  <a:lnTo>
                    <a:pt x="348" y="695"/>
                  </a:lnTo>
                  <a:lnTo>
                    <a:pt x="325" y="690"/>
                  </a:lnTo>
                  <a:lnTo>
                    <a:pt x="304" y="686"/>
                  </a:lnTo>
                  <a:lnTo>
                    <a:pt x="282" y="683"/>
                  </a:lnTo>
                  <a:lnTo>
                    <a:pt x="261" y="679"/>
                  </a:lnTo>
                  <a:lnTo>
                    <a:pt x="239" y="675"/>
                  </a:lnTo>
                  <a:lnTo>
                    <a:pt x="218" y="671"/>
                  </a:lnTo>
                  <a:lnTo>
                    <a:pt x="196" y="668"/>
                  </a:lnTo>
                  <a:lnTo>
                    <a:pt x="195" y="663"/>
                  </a:lnTo>
                  <a:lnTo>
                    <a:pt x="195" y="655"/>
                  </a:lnTo>
                  <a:lnTo>
                    <a:pt x="195" y="649"/>
                  </a:lnTo>
                  <a:lnTo>
                    <a:pt x="196" y="644"/>
                  </a:lnTo>
                  <a:lnTo>
                    <a:pt x="205" y="582"/>
                  </a:lnTo>
                  <a:lnTo>
                    <a:pt x="208" y="516"/>
                  </a:lnTo>
                  <a:lnTo>
                    <a:pt x="211" y="452"/>
                  </a:lnTo>
                  <a:lnTo>
                    <a:pt x="215" y="388"/>
                  </a:lnTo>
                  <a:lnTo>
                    <a:pt x="213" y="355"/>
                  </a:lnTo>
                  <a:lnTo>
                    <a:pt x="213" y="322"/>
                  </a:lnTo>
                  <a:lnTo>
                    <a:pt x="217" y="290"/>
                  </a:lnTo>
                  <a:lnTo>
                    <a:pt x="222" y="258"/>
                  </a:lnTo>
                  <a:lnTo>
                    <a:pt x="223" y="221"/>
                  </a:lnTo>
                  <a:lnTo>
                    <a:pt x="229" y="184"/>
                  </a:lnTo>
                  <a:lnTo>
                    <a:pt x="236" y="148"/>
                  </a:lnTo>
                  <a:lnTo>
                    <a:pt x="239" y="110"/>
                  </a:lnTo>
                  <a:lnTo>
                    <a:pt x="232" y="104"/>
                  </a:lnTo>
                  <a:lnTo>
                    <a:pt x="226" y="99"/>
                  </a:lnTo>
                  <a:lnTo>
                    <a:pt x="217" y="95"/>
                  </a:lnTo>
                  <a:lnTo>
                    <a:pt x="210" y="91"/>
                  </a:lnTo>
                  <a:lnTo>
                    <a:pt x="201" y="88"/>
                  </a:lnTo>
                  <a:lnTo>
                    <a:pt x="194" y="85"/>
                  </a:lnTo>
                  <a:lnTo>
                    <a:pt x="185" y="81"/>
                  </a:lnTo>
                  <a:lnTo>
                    <a:pt x="178" y="78"/>
                  </a:lnTo>
                  <a:lnTo>
                    <a:pt x="165" y="74"/>
                  </a:lnTo>
                  <a:lnTo>
                    <a:pt x="154" y="70"/>
                  </a:lnTo>
                  <a:lnTo>
                    <a:pt x="142" y="67"/>
                  </a:lnTo>
                  <a:lnTo>
                    <a:pt x="131" y="63"/>
                  </a:lnTo>
                  <a:lnTo>
                    <a:pt x="120" y="59"/>
                  </a:lnTo>
                  <a:lnTo>
                    <a:pt x="109" y="55"/>
                  </a:lnTo>
                  <a:lnTo>
                    <a:pt x="96" y="51"/>
                  </a:lnTo>
                  <a:lnTo>
                    <a:pt x="85" y="47"/>
                  </a:lnTo>
                  <a:lnTo>
                    <a:pt x="74" y="43"/>
                  </a:lnTo>
                  <a:lnTo>
                    <a:pt x="64" y="39"/>
                  </a:lnTo>
                  <a:lnTo>
                    <a:pt x="53" y="36"/>
                  </a:lnTo>
                  <a:lnTo>
                    <a:pt x="42" y="32"/>
                  </a:lnTo>
                  <a:lnTo>
                    <a:pt x="32" y="28"/>
                  </a:lnTo>
                  <a:lnTo>
                    <a:pt x="21" y="23"/>
                  </a:lnTo>
                  <a:lnTo>
                    <a:pt x="11" y="19"/>
                  </a:lnTo>
                  <a:lnTo>
                    <a:pt x="1" y="12"/>
                  </a:lnTo>
                  <a:lnTo>
                    <a:pt x="0" y="7"/>
                  </a:lnTo>
                  <a:lnTo>
                    <a:pt x="3" y="4"/>
                  </a:lnTo>
                  <a:lnTo>
                    <a:pt x="8" y="1"/>
                  </a:lnTo>
                  <a:lnTo>
                    <a:pt x="13" y="0"/>
                  </a:lnTo>
                  <a:lnTo>
                    <a:pt x="32" y="1"/>
                  </a:lnTo>
                  <a:lnTo>
                    <a:pt x="51" y="1"/>
                  </a:lnTo>
                  <a:lnTo>
                    <a:pt x="70" y="3"/>
                  </a:lnTo>
                  <a:lnTo>
                    <a:pt x="89" y="5"/>
                  </a:lnTo>
                  <a:lnTo>
                    <a:pt x="109" y="6"/>
                  </a:lnTo>
                  <a:lnTo>
                    <a:pt x="127" y="9"/>
                  </a:lnTo>
                  <a:lnTo>
                    <a:pt x="146" y="10"/>
                  </a:lnTo>
                  <a:lnTo>
                    <a:pt x="165" y="12"/>
                  </a:lnTo>
                  <a:lnTo>
                    <a:pt x="184" y="15"/>
                  </a:lnTo>
                  <a:lnTo>
                    <a:pt x="203" y="19"/>
                  </a:lnTo>
                  <a:lnTo>
                    <a:pt x="222" y="21"/>
                  </a:lnTo>
                  <a:lnTo>
                    <a:pt x="240" y="23"/>
                  </a:lnTo>
                  <a:lnTo>
                    <a:pt x="260" y="27"/>
                  </a:lnTo>
                  <a:lnTo>
                    <a:pt x="279" y="30"/>
                  </a:lnTo>
                  <a:lnTo>
                    <a:pt x="298" y="33"/>
                  </a:lnTo>
                  <a:lnTo>
                    <a:pt x="317" y="36"/>
                  </a:lnTo>
                  <a:close/>
                </a:path>
              </a:pathLst>
            </a:custGeom>
            <a:solidFill>
              <a:srgbClr val="99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Freeform 32"/>
            <p:cNvSpPr>
              <a:spLocks/>
            </p:cNvSpPr>
            <p:nvPr/>
          </p:nvSpPr>
          <p:spPr bwMode="auto">
            <a:xfrm>
              <a:off x="2384" y="1229"/>
              <a:ext cx="621" cy="661"/>
            </a:xfrm>
            <a:custGeom>
              <a:avLst/>
              <a:gdLst>
                <a:gd name="T0" fmla="*/ 602 w 621"/>
                <a:gd name="T1" fmla="*/ 16 h 661"/>
                <a:gd name="T2" fmla="*/ 573 w 621"/>
                <a:gd name="T3" fmla="*/ 23 h 661"/>
                <a:gd name="T4" fmla="*/ 545 w 621"/>
                <a:gd name="T5" fmla="*/ 29 h 661"/>
                <a:gd name="T6" fmla="*/ 505 w 621"/>
                <a:gd name="T7" fmla="*/ 38 h 661"/>
                <a:gd name="T8" fmla="*/ 467 w 621"/>
                <a:gd name="T9" fmla="*/ 50 h 661"/>
                <a:gd name="T10" fmla="*/ 430 w 621"/>
                <a:gd name="T11" fmla="*/ 64 h 661"/>
                <a:gd name="T12" fmla="*/ 392 w 621"/>
                <a:gd name="T13" fmla="*/ 79 h 661"/>
                <a:gd name="T14" fmla="*/ 354 w 621"/>
                <a:gd name="T15" fmla="*/ 91 h 661"/>
                <a:gd name="T16" fmla="*/ 328 w 621"/>
                <a:gd name="T17" fmla="*/ 101 h 661"/>
                <a:gd name="T18" fmla="*/ 307 w 621"/>
                <a:gd name="T19" fmla="*/ 107 h 661"/>
                <a:gd name="T20" fmla="*/ 287 w 621"/>
                <a:gd name="T21" fmla="*/ 117 h 661"/>
                <a:gd name="T22" fmla="*/ 287 w 621"/>
                <a:gd name="T23" fmla="*/ 122 h 661"/>
                <a:gd name="T24" fmla="*/ 287 w 621"/>
                <a:gd name="T25" fmla="*/ 151 h 661"/>
                <a:gd name="T26" fmla="*/ 298 w 621"/>
                <a:gd name="T27" fmla="*/ 201 h 661"/>
                <a:gd name="T28" fmla="*/ 313 w 621"/>
                <a:gd name="T29" fmla="*/ 265 h 661"/>
                <a:gd name="T30" fmla="*/ 329 w 621"/>
                <a:gd name="T31" fmla="*/ 329 h 661"/>
                <a:gd name="T32" fmla="*/ 344 w 621"/>
                <a:gd name="T33" fmla="*/ 352 h 661"/>
                <a:gd name="T34" fmla="*/ 359 w 621"/>
                <a:gd name="T35" fmla="*/ 368 h 661"/>
                <a:gd name="T36" fmla="*/ 364 w 621"/>
                <a:gd name="T37" fmla="*/ 426 h 661"/>
                <a:gd name="T38" fmla="*/ 377 w 621"/>
                <a:gd name="T39" fmla="*/ 579 h 661"/>
                <a:gd name="T40" fmla="*/ 360 w 621"/>
                <a:gd name="T41" fmla="*/ 632 h 661"/>
                <a:gd name="T42" fmla="*/ 309 w 621"/>
                <a:gd name="T43" fmla="*/ 634 h 661"/>
                <a:gd name="T44" fmla="*/ 259 w 621"/>
                <a:gd name="T45" fmla="*/ 639 h 661"/>
                <a:gd name="T46" fmla="*/ 215 w 621"/>
                <a:gd name="T47" fmla="*/ 645 h 661"/>
                <a:gd name="T48" fmla="*/ 175 w 621"/>
                <a:gd name="T49" fmla="*/ 655 h 661"/>
                <a:gd name="T50" fmla="*/ 133 w 621"/>
                <a:gd name="T51" fmla="*/ 661 h 661"/>
                <a:gd name="T52" fmla="*/ 111 w 621"/>
                <a:gd name="T53" fmla="*/ 585 h 661"/>
                <a:gd name="T54" fmla="*/ 96 w 621"/>
                <a:gd name="T55" fmla="*/ 491 h 661"/>
                <a:gd name="T56" fmla="*/ 85 w 621"/>
                <a:gd name="T57" fmla="*/ 431 h 661"/>
                <a:gd name="T58" fmla="*/ 63 w 621"/>
                <a:gd name="T59" fmla="*/ 337 h 661"/>
                <a:gd name="T60" fmla="*/ 46 w 621"/>
                <a:gd name="T61" fmla="*/ 241 h 661"/>
                <a:gd name="T62" fmla="*/ 0 w 621"/>
                <a:gd name="T63" fmla="*/ 102 h 661"/>
                <a:gd name="T64" fmla="*/ 3 w 621"/>
                <a:gd name="T65" fmla="*/ 95 h 661"/>
                <a:gd name="T66" fmla="*/ 26 w 621"/>
                <a:gd name="T67" fmla="*/ 85 h 661"/>
                <a:gd name="T68" fmla="*/ 58 w 621"/>
                <a:gd name="T69" fmla="*/ 75 h 661"/>
                <a:gd name="T70" fmla="*/ 90 w 621"/>
                <a:gd name="T71" fmla="*/ 64 h 661"/>
                <a:gd name="T72" fmla="*/ 105 w 621"/>
                <a:gd name="T73" fmla="*/ 61 h 661"/>
                <a:gd name="T74" fmla="*/ 120 w 621"/>
                <a:gd name="T75" fmla="*/ 58 h 661"/>
                <a:gd name="T76" fmla="*/ 142 w 621"/>
                <a:gd name="T77" fmla="*/ 53 h 661"/>
                <a:gd name="T78" fmla="*/ 180 w 621"/>
                <a:gd name="T79" fmla="*/ 45 h 661"/>
                <a:gd name="T80" fmla="*/ 217 w 621"/>
                <a:gd name="T81" fmla="*/ 38 h 661"/>
                <a:gd name="T82" fmla="*/ 254 w 621"/>
                <a:gd name="T83" fmla="*/ 32 h 661"/>
                <a:gd name="T84" fmla="*/ 292 w 621"/>
                <a:gd name="T85" fmla="*/ 26 h 661"/>
                <a:gd name="T86" fmla="*/ 330 w 621"/>
                <a:gd name="T87" fmla="*/ 22 h 661"/>
                <a:gd name="T88" fmla="*/ 383 w 621"/>
                <a:gd name="T89" fmla="*/ 17 h 661"/>
                <a:gd name="T90" fmla="*/ 435 w 621"/>
                <a:gd name="T91" fmla="*/ 11 h 661"/>
                <a:gd name="T92" fmla="*/ 488 w 621"/>
                <a:gd name="T93" fmla="*/ 6 h 661"/>
                <a:gd name="T94" fmla="*/ 541 w 621"/>
                <a:gd name="T95" fmla="*/ 2 h 661"/>
                <a:gd name="T96" fmla="*/ 594 w 621"/>
                <a:gd name="T97" fmla="*/ 0 h 661"/>
                <a:gd name="T98" fmla="*/ 620 w 621"/>
                <a:gd name="T99" fmla="*/ 2 h 6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1"/>
                <a:gd name="T151" fmla="*/ 0 h 661"/>
                <a:gd name="T152" fmla="*/ 621 w 621"/>
                <a:gd name="T153" fmla="*/ 661 h 6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1" h="661">
                  <a:moveTo>
                    <a:pt x="620" y="9"/>
                  </a:moveTo>
                  <a:lnTo>
                    <a:pt x="611" y="12"/>
                  </a:lnTo>
                  <a:lnTo>
                    <a:pt x="602" y="16"/>
                  </a:lnTo>
                  <a:lnTo>
                    <a:pt x="593" y="18"/>
                  </a:lnTo>
                  <a:lnTo>
                    <a:pt x="583" y="21"/>
                  </a:lnTo>
                  <a:lnTo>
                    <a:pt x="573" y="23"/>
                  </a:lnTo>
                  <a:lnTo>
                    <a:pt x="563" y="25"/>
                  </a:lnTo>
                  <a:lnTo>
                    <a:pt x="554" y="27"/>
                  </a:lnTo>
                  <a:lnTo>
                    <a:pt x="545" y="29"/>
                  </a:lnTo>
                  <a:lnTo>
                    <a:pt x="531" y="32"/>
                  </a:lnTo>
                  <a:lnTo>
                    <a:pt x="519" y="34"/>
                  </a:lnTo>
                  <a:lnTo>
                    <a:pt x="505" y="38"/>
                  </a:lnTo>
                  <a:lnTo>
                    <a:pt x="493" y="42"/>
                  </a:lnTo>
                  <a:lnTo>
                    <a:pt x="479" y="45"/>
                  </a:lnTo>
                  <a:lnTo>
                    <a:pt x="467" y="50"/>
                  </a:lnTo>
                  <a:lnTo>
                    <a:pt x="455" y="54"/>
                  </a:lnTo>
                  <a:lnTo>
                    <a:pt x="442" y="59"/>
                  </a:lnTo>
                  <a:lnTo>
                    <a:pt x="430" y="64"/>
                  </a:lnTo>
                  <a:lnTo>
                    <a:pt x="418" y="69"/>
                  </a:lnTo>
                  <a:lnTo>
                    <a:pt x="404" y="74"/>
                  </a:lnTo>
                  <a:lnTo>
                    <a:pt x="392" y="79"/>
                  </a:lnTo>
                  <a:lnTo>
                    <a:pt x="380" y="82"/>
                  </a:lnTo>
                  <a:lnTo>
                    <a:pt x="367" y="87"/>
                  </a:lnTo>
                  <a:lnTo>
                    <a:pt x="354" y="91"/>
                  </a:lnTo>
                  <a:lnTo>
                    <a:pt x="341" y="95"/>
                  </a:lnTo>
                  <a:lnTo>
                    <a:pt x="335" y="98"/>
                  </a:lnTo>
                  <a:lnTo>
                    <a:pt x="328" y="101"/>
                  </a:lnTo>
                  <a:lnTo>
                    <a:pt x="322" y="103"/>
                  </a:lnTo>
                  <a:lnTo>
                    <a:pt x="314" y="105"/>
                  </a:lnTo>
                  <a:lnTo>
                    <a:pt x="307" y="107"/>
                  </a:lnTo>
                  <a:lnTo>
                    <a:pt x="301" y="110"/>
                  </a:lnTo>
                  <a:lnTo>
                    <a:pt x="293" y="113"/>
                  </a:lnTo>
                  <a:lnTo>
                    <a:pt x="287" y="117"/>
                  </a:lnTo>
                  <a:lnTo>
                    <a:pt x="290" y="118"/>
                  </a:lnTo>
                  <a:lnTo>
                    <a:pt x="290" y="119"/>
                  </a:lnTo>
                  <a:lnTo>
                    <a:pt x="287" y="122"/>
                  </a:lnTo>
                  <a:lnTo>
                    <a:pt x="283" y="123"/>
                  </a:lnTo>
                  <a:lnTo>
                    <a:pt x="285" y="138"/>
                  </a:lnTo>
                  <a:lnTo>
                    <a:pt x="287" y="151"/>
                  </a:lnTo>
                  <a:lnTo>
                    <a:pt x="290" y="165"/>
                  </a:lnTo>
                  <a:lnTo>
                    <a:pt x="293" y="179"/>
                  </a:lnTo>
                  <a:lnTo>
                    <a:pt x="298" y="201"/>
                  </a:lnTo>
                  <a:lnTo>
                    <a:pt x="303" y="222"/>
                  </a:lnTo>
                  <a:lnTo>
                    <a:pt x="308" y="244"/>
                  </a:lnTo>
                  <a:lnTo>
                    <a:pt x="313" y="265"/>
                  </a:lnTo>
                  <a:lnTo>
                    <a:pt x="318" y="286"/>
                  </a:lnTo>
                  <a:lnTo>
                    <a:pt x="324" y="308"/>
                  </a:lnTo>
                  <a:lnTo>
                    <a:pt x="329" y="329"/>
                  </a:lnTo>
                  <a:lnTo>
                    <a:pt x="334" y="351"/>
                  </a:lnTo>
                  <a:lnTo>
                    <a:pt x="339" y="353"/>
                  </a:lnTo>
                  <a:lnTo>
                    <a:pt x="344" y="352"/>
                  </a:lnTo>
                  <a:lnTo>
                    <a:pt x="349" y="351"/>
                  </a:lnTo>
                  <a:lnTo>
                    <a:pt x="355" y="350"/>
                  </a:lnTo>
                  <a:lnTo>
                    <a:pt x="359" y="368"/>
                  </a:lnTo>
                  <a:lnTo>
                    <a:pt x="361" y="388"/>
                  </a:lnTo>
                  <a:lnTo>
                    <a:pt x="361" y="408"/>
                  </a:lnTo>
                  <a:lnTo>
                    <a:pt x="364" y="426"/>
                  </a:lnTo>
                  <a:lnTo>
                    <a:pt x="368" y="477"/>
                  </a:lnTo>
                  <a:lnTo>
                    <a:pt x="373" y="527"/>
                  </a:lnTo>
                  <a:lnTo>
                    <a:pt x="377" y="579"/>
                  </a:lnTo>
                  <a:lnTo>
                    <a:pt x="378" y="629"/>
                  </a:lnTo>
                  <a:lnTo>
                    <a:pt x="377" y="631"/>
                  </a:lnTo>
                  <a:lnTo>
                    <a:pt x="360" y="632"/>
                  </a:lnTo>
                  <a:lnTo>
                    <a:pt x="344" y="633"/>
                  </a:lnTo>
                  <a:lnTo>
                    <a:pt x="327" y="634"/>
                  </a:lnTo>
                  <a:lnTo>
                    <a:pt x="309" y="634"/>
                  </a:lnTo>
                  <a:lnTo>
                    <a:pt x="292" y="636"/>
                  </a:lnTo>
                  <a:lnTo>
                    <a:pt x="275" y="637"/>
                  </a:lnTo>
                  <a:lnTo>
                    <a:pt x="259" y="639"/>
                  </a:lnTo>
                  <a:lnTo>
                    <a:pt x="243" y="642"/>
                  </a:lnTo>
                  <a:lnTo>
                    <a:pt x="228" y="643"/>
                  </a:lnTo>
                  <a:lnTo>
                    <a:pt x="215" y="645"/>
                  </a:lnTo>
                  <a:lnTo>
                    <a:pt x="201" y="649"/>
                  </a:lnTo>
                  <a:lnTo>
                    <a:pt x="189" y="652"/>
                  </a:lnTo>
                  <a:lnTo>
                    <a:pt x="175" y="655"/>
                  </a:lnTo>
                  <a:lnTo>
                    <a:pt x="162" y="659"/>
                  </a:lnTo>
                  <a:lnTo>
                    <a:pt x="148" y="660"/>
                  </a:lnTo>
                  <a:lnTo>
                    <a:pt x="133" y="661"/>
                  </a:lnTo>
                  <a:lnTo>
                    <a:pt x="125" y="658"/>
                  </a:lnTo>
                  <a:lnTo>
                    <a:pt x="118" y="622"/>
                  </a:lnTo>
                  <a:lnTo>
                    <a:pt x="111" y="585"/>
                  </a:lnTo>
                  <a:lnTo>
                    <a:pt x="105" y="549"/>
                  </a:lnTo>
                  <a:lnTo>
                    <a:pt x="98" y="512"/>
                  </a:lnTo>
                  <a:lnTo>
                    <a:pt x="96" y="491"/>
                  </a:lnTo>
                  <a:lnTo>
                    <a:pt x="93" y="472"/>
                  </a:lnTo>
                  <a:lnTo>
                    <a:pt x="89" y="451"/>
                  </a:lnTo>
                  <a:lnTo>
                    <a:pt x="85" y="431"/>
                  </a:lnTo>
                  <a:lnTo>
                    <a:pt x="77" y="400"/>
                  </a:lnTo>
                  <a:lnTo>
                    <a:pt x="69" y="369"/>
                  </a:lnTo>
                  <a:lnTo>
                    <a:pt x="63" y="337"/>
                  </a:lnTo>
                  <a:lnTo>
                    <a:pt x="57" y="305"/>
                  </a:lnTo>
                  <a:lnTo>
                    <a:pt x="52" y="273"/>
                  </a:lnTo>
                  <a:lnTo>
                    <a:pt x="46" y="241"/>
                  </a:lnTo>
                  <a:lnTo>
                    <a:pt x="37" y="211"/>
                  </a:lnTo>
                  <a:lnTo>
                    <a:pt x="29" y="180"/>
                  </a:lnTo>
                  <a:lnTo>
                    <a:pt x="0" y="102"/>
                  </a:lnTo>
                  <a:lnTo>
                    <a:pt x="0" y="100"/>
                  </a:lnTo>
                  <a:lnTo>
                    <a:pt x="1" y="97"/>
                  </a:lnTo>
                  <a:lnTo>
                    <a:pt x="3" y="95"/>
                  </a:lnTo>
                  <a:lnTo>
                    <a:pt x="5" y="92"/>
                  </a:lnTo>
                  <a:lnTo>
                    <a:pt x="15" y="89"/>
                  </a:lnTo>
                  <a:lnTo>
                    <a:pt x="26" y="85"/>
                  </a:lnTo>
                  <a:lnTo>
                    <a:pt x="37" y="82"/>
                  </a:lnTo>
                  <a:lnTo>
                    <a:pt x="48" y="79"/>
                  </a:lnTo>
                  <a:lnTo>
                    <a:pt x="58" y="75"/>
                  </a:lnTo>
                  <a:lnTo>
                    <a:pt x="69" y="71"/>
                  </a:lnTo>
                  <a:lnTo>
                    <a:pt x="80" y="68"/>
                  </a:lnTo>
                  <a:lnTo>
                    <a:pt x="90" y="64"/>
                  </a:lnTo>
                  <a:lnTo>
                    <a:pt x="95" y="64"/>
                  </a:lnTo>
                  <a:lnTo>
                    <a:pt x="101" y="63"/>
                  </a:lnTo>
                  <a:lnTo>
                    <a:pt x="105" y="61"/>
                  </a:lnTo>
                  <a:lnTo>
                    <a:pt x="110" y="60"/>
                  </a:lnTo>
                  <a:lnTo>
                    <a:pt x="115" y="59"/>
                  </a:lnTo>
                  <a:lnTo>
                    <a:pt x="120" y="58"/>
                  </a:lnTo>
                  <a:lnTo>
                    <a:pt x="125" y="57"/>
                  </a:lnTo>
                  <a:lnTo>
                    <a:pt x="130" y="55"/>
                  </a:lnTo>
                  <a:lnTo>
                    <a:pt x="142" y="53"/>
                  </a:lnTo>
                  <a:lnTo>
                    <a:pt x="154" y="50"/>
                  </a:lnTo>
                  <a:lnTo>
                    <a:pt x="168" y="48"/>
                  </a:lnTo>
                  <a:lnTo>
                    <a:pt x="180" y="45"/>
                  </a:lnTo>
                  <a:lnTo>
                    <a:pt x="192" y="43"/>
                  </a:lnTo>
                  <a:lnTo>
                    <a:pt x="205" y="41"/>
                  </a:lnTo>
                  <a:lnTo>
                    <a:pt x="217" y="38"/>
                  </a:lnTo>
                  <a:lnTo>
                    <a:pt x="229" y="36"/>
                  </a:lnTo>
                  <a:lnTo>
                    <a:pt x="242" y="33"/>
                  </a:lnTo>
                  <a:lnTo>
                    <a:pt x="254" y="32"/>
                  </a:lnTo>
                  <a:lnTo>
                    <a:pt x="266" y="29"/>
                  </a:lnTo>
                  <a:lnTo>
                    <a:pt x="279" y="27"/>
                  </a:lnTo>
                  <a:lnTo>
                    <a:pt x="292" y="26"/>
                  </a:lnTo>
                  <a:lnTo>
                    <a:pt x="304" y="25"/>
                  </a:lnTo>
                  <a:lnTo>
                    <a:pt x="317" y="23"/>
                  </a:lnTo>
                  <a:lnTo>
                    <a:pt x="330" y="22"/>
                  </a:lnTo>
                  <a:lnTo>
                    <a:pt x="348" y="21"/>
                  </a:lnTo>
                  <a:lnTo>
                    <a:pt x="365" y="18"/>
                  </a:lnTo>
                  <a:lnTo>
                    <a:pt x="383" y="17"/>
                  </a:lnTo>
                  <a:lnTo>
                    <a:pt x="400" y="15"/>
                  </a:lnTo>
                  <a:lnTo>
                    <a:pt x="418" y="13"/>
                  </a:lnTo>
                  <a:lnTo>
                    <a:pt x="435" y="11"/>
                  </a:lnTo>
                  <a:lnTo>
                    <a:pt x="453" y="10"/>
                  </a:lnTo>
                  <a:lnTo>
                    <a:pt x="471" y="7"/>
                  </a:lnTo>
                  <a:lnTo>
                    <a:pt x="488" y="6"/>
                  </a:lnTo>
                  <a:lnTo>
                    <a:pt x="505" y="5"/>
                  </a:lnTo>
                  <a:lnTo>
                    <a:pt x="524" y="4"/>
                  </a:lnTo>
                  <a:lnTo>
                    <a:pt x="541" y="2"/>
                  </a:lnTo>
                  <a:lnTo>
                    <a:pt x="558" y="1"/>
                  </a:lnTo>
                  <a:lnTo>
                    <a:pt x="577" y="0"/>
                  </a:lnTo>
                  <a:lnTo>
                    <a:pt x="594" y="0"/>
                  </a:lnTo>
                  <a:lnTo>
                    <a:pt x="612" y="0"/>
                  </a:lnTo>
                  <a:lnTo>
                    <a:pt x="616" y="0"/>
                  </a:lnTo>
                  <a:lnTo>
                    <a:pt x="620" y="2"/>
                  </a:lnTo>
                  <a:lnTo>
                    <a:pt x="621" y="5"/>
                  </a:lnTo>
                  <a:lnTo>
                    <a:pt x="620" y="9"/>
                  </a:lnTo>
                  <a:close/>
                </a:path>
              </a:pathLst>
            </a:custGeom>
            <a:solidFill>
              <a:srgbClr val="99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Freeform 33"/>
            <p:cNvSpPr>
              <a:spLocks/>
            </p:cNvSpPr>
            <p:nvPr/>
          </p:nvSpPr>
          <p:spPr bwMode="auto">
            <a:xfrm>
              <a:off x="3586" y="1293"/>
              <a:ext cx="298" cy="79"/>
            </a:xfrm>
            <a:custGeom>
              <a:avLst/>
              <a:gdLst>
                <a:gd name="T0" fmla="*/ 178 w 298"/>
                <a:gd name="T1" fmla="*/ 28 h 79"/>
                <a:gd name="T2" fmla="*/ 194 w 298"/>
                <a:gd name="T3" fmla="*/ 32 h 79"/>
                <a:gd name="T4" fmla="*/ 208 w 298"/>
                <a:gd name="T5" fmla="*/ 36 h 79"/>
                <a:gd name="T6" fmla="*/ 223 w 298"/>
                <a:gd name="T7" fmla="*/ 41 h 79"/>
                <a:gd name="T8" fmla="*/ 238 w 298"/>
                <a:gd name="T9" fmla="*/ 46 h 79"/>
                <a:gd name="T10" fmla="*/ 253 w 298"/>
                <a:gd name="T11" fmla="*/ 50 h 79"/>
                <a:gd name="T12" fmla="*/ 268 w 298"/>
                <a:gd name="T13" fmla="*/ 55 h 79"/>
                <a:gd name="T14" fmla="*/ 282 w 298"/>
                <a:gd name="T15" fmla="*/ 59 h 79"/>
                <a:gd name="T16" fmla="*/ 298 w 298"/>
                <a:gd name="T17" fmla="*/ 63 h 79"/>
                <a:gd name="T18" fmla="*/ 298 w 298"/>
                <a:gd name="T19" fmla="*/ 66 h 79"/>
                <a:gd name="T20" fmla="*/ 298 w 298"/>
                <a:gd name="T21" fmla="*/ 70 h 79"/>
                <a:gd name="T22" fmla="*/ 296 w 298"/>
                <a:gd name="T23" fmla="*/ 75 h 79"/>
                <a:gd name="T24" fmla="*/ 293 w 298"/>
                <a:gd name="T25" fmla="*/ 79 h 79"/>
                <a:gd name="T26" fmla="*/ 284 w 298"/>
                <a:gd name="T27" fmla="*/ 79 h 79"/>
                <a:gd name="T28" fmla="*/ 274 w 298"/>
                <a:gd name="T29" fmla="*/ 78 h 79"/>
                <a:gd name="T30" fmla="*/ 265 w 298"/>
                <a:gd name="T31" fmla="*/ 76 h 79"/>
                <a:gd name="T32" fmla="*/ 256 w 298"/>
                <a:gd name="T33" fmla="*/ 74 h 79"/>
                <a:gd name="T34" fmla="*/ 247 w 298"/>
                <a:gd name="T35" fmla="*/ 71 h 79"/>
                <a:gd name="T36" fmla="*/ 238 w 298"/>
                <a:gd name="T37" fmla="*/ 69 h 79"/>
                <a:gd name="T38" fmla="*/ 229 w 298"/>
                <a:gd name="T39" fmla="*/ 66 h 79"/>
                <a:gd name="T40" fmla="*/ 220 w 298"/>
                <a:gd name="T41" fmla="*/ 65 h 79"/>
                <a:gd name="T42" fmla="*/ 201 w 298"/>
                <a:gd name="T43" fmla="*/ 62 h 79"/>
                <a:gd name="T44" fmla="*/ 181 w 298"/>
                <a:gd name="T45" fmla="*/ 58 h 79"/>
                <a:gd name="T46" fmla="*/ 162 w 298"/>
                <a:gd name="T47" fmla="*/ 54 h 79"/>
                <a:gd name="T48" fmla="*/ 142 w 298"/>
                <a:gd name="T49" fmla="*/ 50 h 79"/>
                <a:gd name="T50" fmla="*/ 123 w 298"/>
                <a:gd name="T51" fmla="*/ 47 h 79"/>
                <a:gd name="T52" fmla="*/ 104 w 298"/>
                <a:gd name="T53" fmla="*/ 42 h 79"/>
                <a:gd name="T54" fmla="*/ 87 w 298"/>
                <a:gd name="T55" fmla="*/ 36 h 79"/>
                <a:gd name="T56" fmla="*/ 68 w 298"/>
                <a:gd name="T57" fmla="*/ 30 h 79"/>
                <a:gd name="T58" fmla="*/ 59 w 298"/>
                <a:gd name="T59" fmla="*/ 28 h 79"/>
                <a:gd name="T60" fmla="*/ 51 w 298"/>
                <a:gd name="T61" fmla="*/ 27 h 79"/>
                <a:gd name="T62" fmla="*/ 43 w 298"/>
                <a:gd name="T63" fmla="*/ 26 h 79"/>
                <a:gd name="T64" fmla="*/ 35 w 298"/>
                <a:gd name="T65" fmla="*/ 25 h 79"/>
                <a:gd name="T66" fmla="*/ 26 w 298"/>
                <a:gd name="T67" fmla="*/ 25 h 79"/>
                <a:gd name="T68" fmla="*/ 19 w 298"/>
                <a:gd name="T69" fmla="*/ 23 h 79"/>
                <a:gd name="T70" fmla="*/ 10 w 298"/>
                <a:gd name="T71" fmla="*/ 23 h 79"/>
                <a:gd name="T72" fmla="*/ 2 w 298"/>
                <a:gd name="T73" fmla="*/ 23 h 79"/>
                <a:gd name="T74" fmla="*/ 0 w 298"/>
                <a:gd name="T75" fmla="*/ 17 h 79"/>
                <a:gd name="T76" fmla="*/ 0 w 298"/>
                <a:gd name="T77" fmla="*/ 11 h 79"/>
                <a:gd name="T78" fmla="*/ 0 w 298"/>
                <a:gd name="T79" fmla="*/ 6 h 79"/>
                <a:gd name="T80" fmla="*/ 3 w 298"/>
                <a:gd name="T81" fmla="*/ 0 h 79"/>
                <a:gd name="T82" fmla="*/ 25 w 298"/>
                <a:gd name="T83" fmla="*/ 2 h 79"/>
                <a:gd name="T84" fmla="*/ 47 w 298"/>
                <a:gd name="T85" fmla="*/ 5 h 79"/>
                <a:gd name="T86" fmla="*/ 69 w 298"/>
                <a:gd name="T87" fmla="*/ 9 h 79"/>
                <a:gd name="T88" fmla="*/ 90 w 298"/>
                <a:gd name="T89" fmla="*/ 12 h 79"/>
                <a:gd name="T90" fmla="*/ 112 w 298"/>
                <a:gd name="T91" fmla="*/ 16 h 79"/>
                <a:gd name="T92" fmla="*/ 133 w 298"/>
                <a:gd name="T93" fmla="*/ 21 h 79"/>
                <a:gd name="T94" fmla="*/ 155 w 298"/>
                <a:gd name="T95" fmla="*/ 25 h 79"/>
                <a:gd name="T96" fmla="*/ 178 w 298"/>
                <a:gd name="T97" fmla="*/ 28 h 7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98"/>
                <a:gd name="T148" fmla="*/ 0 h 79"/>
                <a:gd name="T149" fmla="*/ 298 w 298"/>
                <a:gd name="T150" fmla="*/ 79 h 7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98" h="79">
                  <a:moveTo>
                    <a:pt x="178" y="28"/>
                  </a:moveTo>
                  <a:lnTo>
                    <a:pt x="194" y="32"/>
                  </a:lnTo>
                  <a:lnTo>
                    <a:pt x="208" y="36"/>
                  </a:lnTo>
                  <a:lnTo>
                    <a:pt x="223" y="41"/>
                  </a:lnTo>
                  <a:lnTo>
                    <a:pt x="238" y="46"/>
                  </a:lnTo>
                  <a:lnTo>
                    <a:pt x="253" y="50"/>
                  </a:lnTo>
                  <a:lnTo>
                    <a:pt x="268" y="55"/>
                  </a:lnTo>
                  <a:lnTo>
                    <a:pt x="282" y="59"/>
                  </a:lnTo>
                  <a:lnTo>
                    <a:pt x="298" y="63"/>
                  </a:lnTo>
                  <a:lnTo>
                    <a:pt x="298" y="66"/>
                  </a:lnTo>
                  <a:lnTo>
                    <a:pt x="298" y="70"/>
                  </a:lnTo>
                  <a:lnTo>
                    <a:pt x="296" y="75"/>
                  </a:lnTo>
                  <a:lnTo>
                    <a:pt x="293" y="79"/>
                  </a:lnTo>
                  <a:lnTo>
                    <a:pt x="284" y="79"/>
                  </a:lnTo>
                  <a:lnTo>
                    <a:pt x="274" y="78"/>
                  </a:lnTo>
                  <a:lnTo>
                    <a:pt x="265" y="76"/>
                  </a:lnTo>
                  <a:lnTo>
                    <a:pt x="256" y="74"/>
                  </a:lnTo>
                  <a:lnTo>
                    <a:pt x="247" y="71"/>
                  </a:lnTo>
                  <a:lnTo>
                    <a:pt x="238" y="69"/>
                  </a:lnTo>
                  <a:lnTo>
                    <a:pt x="229" y="66"/>
                  </a:lnTo>
                  <a:lnTo>
                    <a:pt x="220" y="65"/>
                  </a:lnTo>
                  <a:lnTo>
                    <a:pt x="201" y="62"/>
                  </a:lnTo>
                  <a:lnTo>
                    <a:pt x="181" y="58"/>
                  </a:lnTo>
                  <a:lnTo>
                    <a:pt x="162" y="54"/>
                  </a:lnTo>
                  <a:lnTo>
                    <a:pt x="142" y="50"/>
                  </a:lnTo>
                  <a:lnTo>
                    <a:pt x="123" y="47"/>
                  </a:lnTo>
                  <a:lnTo>
                    <a:pt x="104" y="42"/>
                  </a:lnTo>
                  <a:lnTo>
                    <a:pt x="87" y="36"/>
                  </a:lnTo>
                  <a:lnTo>
                    <a:pt x="68" y="30"/>
                  </a:lnTo>
                  <a:lnTo>
                    <a:pt x="59" y="28"/>
                  </a:lnTo>
                  <a:lnTo>
                    <a:pt x="51" y="27"/>
                  </a:lnTo>
                  <a:lnTo>
                    <a:pt x="43" y="26"/>
                  </a:lnTo>
                  <a:lnTo>
                    <a:pt x="35" y="25"/>
                  </a:lnTo>
                  <a:lnTo>
                    <a:pt x="26" y="25"/>
                  </a:lnTo>
                  <a:lnTo>
                    <a:pt x="19" y="23"/>
                  </a:lnTo>
                  <a:lnTo>
                    <a:pt x="10" y="23"/>
                  </a:lnTo>
                  <a:lnTo>
                    <a:pt x="2" y="2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0" y="6"/>
                  </a:lnTo>
                  <a:lnTo>
                    <a:pt x="3" y="0"/>
                  </a:lnTo>
                  <a:lnTo>
                    <a:pt x="25" y="2"/>
                  </a:lnTo>
                  <a:lnTo>
                    <a:pt x="47" y="5"/>
                  </a:lnTo>
                  <a:lnTo>
                    <a:pt x="69" y="9"/>
                  </a:lnTo>
                  <a:lnTo>
                    <a:pt x="90" y="12"/>
                  </a:lnTo>
                  <a:lnTo>
                    <a:pt x="112" y="16"/>
                  </a:lnTo>
                  <a:lnTo>
                    <a:pt x="133" y="21"/>
                  </a:lnTo>
                  <a:lnTo>
                    <a:pt x="155" y="25"/>
                  </a:lnTo>
                  <a:lnTo>
                    <a:pt x="178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Freeform 34"/>
            <p:cNvSpPr>
              <a:spLocks/>
            </p:cNvSpPr>
            <p:nvPr/>
          </p:nvSpPr>
          <p:spPr bwMode="auto">
            <a:xfrm>
              <a:off x="2440" y="1314"/>
              <a:ext cx="183" cy="57"/>
            </a:xfrm>
            <a:custGeom>
              <a:avLst/>
              <a:gdLst>
                <a:gd name="T0" fmla="*/ 183 w 183"/>
                <a:gd name="T1" fmla="*/ 7 h 57"/>
                <a:gd name="T2" fmla="*/ 183 w 183"/>
                <a:gd name="T3" fmla="*/ 11 h 57"/>
                <a:gd name="T4" fmla="*/ 182 w 183"/>
                <a:gd name="T5" fmla="*/ 13 h 57"/>
                <a:gd name="T6" fmla="*/ 178 w 183"/>
                <a:gd name="T7" fmla="*/ 16 h 57"/>
                <a:gd name="T8" fmla="*/ 176 w 183"/>
                <a:gd name="T9" fmla="*/ 17 h 57"/>
                <a:gd name="T10" fmla="*/ 154 w 183"/>
                <a:gd name="T11" fmla="*/ 20 h 57"/>
                <a:gd name="T12" fmla="*/ 133 w 183"/>
                <a:gd name="T13" fmla="*/ 25 h 57"/>
                <a:gd name="T14" fmla="*/ 112 w 183"/>
                <a:gd name="T15" fmla="*/ 29 h 57"/>
                <a:gd name="T16" fmla="*/ 91 w 183"/>
                <a:gd name="T17" fmla="*/ 36 h 57"/>
                <a:gd name="T18" fmla="*/ 70 w 183"/>
                <a:gd name="T19" fmla="*/ 42 h 57"/>
                <a:gd name="T20" fmla="*/ 49 w 183"/>
                <a:gd name="T21" fmla="*/ 48 h 57"/>
                <a:gd name="T22" fmla="*/ 28 w 183"/>
                <a:gd name="T23" fmla="*/ 53 h 57"/>
                <a:gd name="T24" fmla="*/ 7 w 183"/>
                <a:gd name="T25" fmla="*/ 57 h 57"/>
                <a:gd name="T26" fmla="*/ 5 w 183"/>
                <a:gd name="T27" fmla="*/ 53 h 57"/>
                <a:gd name="T28" fmla="*/ 2 w 183"/>
                <a:gd name="T29" fmla="*/ 49 h 57"/>
                <a:gd name="T30" fmla="*/ 0 w 183"/>
                <a:gd name="T31" fmla="*/ 44 h 57"/>
                <a:gd name="T32" fmla="*/ 1 w 183"/>
                <a:gd name="T33" fmla="*/ 39 h 57"/>
                <a:gd name="T34" fmla="*/ 7 w 183"/>
                <a:gd name="T35" fmla="*/ 36 h 57"/>
                <a:gd name="T36" fmla="*/ 14 w 183"/>
                <a:gd name="T37" fmla="*/ 33 h 57"/>
                <a:gd name="T38" fmla="*/ 21 w 183"/>
                <a:gd name="T39" fmla="*/ 32 h 57"/>
                <a:gd name="T40" fmla="*/ 28 w 183"/>
                <a:gd name="T41" fmla="*/ 31 h 57"/>
                <a:gd name="T42" fmla="*/ 45 w 183"/>
                <a:gd name="T43" fmla="*/ 23 h 57"/>
                <a:gd name="T44" fmla="*/ 64 w 183"/>
                <a:gd name="T45" fmla="*/ 17 h 57"/>
                <a:gd name="T46" fmla="*/ 82 w 183"/>
                <a:gd name="T47" fmla="*/ 12 h 57"/>
                <a:gd name="T48" fmla="*/ 102 w 183"/>
                <a:gd name="T49" fmla="*/ 7 h 57"/>
                <a:gd name="T50" fmla="*/ 120 w 183"/>
                <a:gd name="T51" fmla="*/ 5 h 57"/>
                <a:gd name="T52" fmla="*/ 140 w 183"/>
                <a:gd name="T53" fmla="*/ 2 h 57"/>
                <a:gd name="T54" fmla="*/ 160 w 183"/>
                <a:gd name="T55" fmla="*/ 1 h 57"/>
                <a:gd name="T56" fmla="*/ 179 w 183"/>
                <a:gd name="T57" fmla="*/ 0 h 57"/>
                <a:gd name="T58" fmla="*/ 183 w 183"/>
                <a:gd name="T59" fmla="*/ 7 h 5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3"/>
                <a:gd name="T91" fmla="*/ 0 h 57"/>
                <a:gd name="T92" fmla="*/ 183 w 183"/>
                <a:gd name="T93" fmla="*/ 57 h 5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3" h="57">
                  <a:moveTo>
                    <a:pt x="183" y="7"/>
                  </a:moveTo>
                  <a:lnTo>
                    <a:pt x="183" y="11"/>
                  </a:lnTo>
                  <a:lnTo>
                    <a:pt x="182" y="13"/>
                  </a:lnTo>
                  <a:lnTo>
                    <a:pt x="178" y="16"/>
                  </a:lnTo>
                  <a:lnTo>
                    <a:pt x="176" y="17"/>
                  </a:lnTo>
                  <a:lnTo>
                    <a:pt x="154" y="20"/>
                  </a:lnTo>
                  <a:lnTo>
                    <a:pt x="133" y="25"/>
                  </a:lnTo>
                  <a:lnTo>
                    <a:pt x="112" y="29"/>
                  </a:lnTo>
                  <a:lnTo>
                    <a:pt x="91" y="36"/>
                  </a:lnTo>
                  <a:lnTo>
                    <a:pt x="70" y="42"/>
                  </a:lnTo>
                  <a:lnTo>
                    <a:pt x="49" y="48"/>
                  </a:lnTo>
                  <a:lnTo>
                    <a:pt x="28" y="53"/>
                  </a:lnTo>
                  <a:lnTo>
                    <a:pt x="7" y="57"/>
                  </a:lnTo>
                  <a:lnTo>
                    <a:pt x="5" y="53"/>
                  </a:lnTo>
                  <a:lnTo>
                    <a:pt x="2" y="49"/>
                  </a:lnTo>
                  <a:lnTo>
                    <a:pt x="0" y="44"/>
                  </a:lnTo>
                  <a:lnTo>
                    <a:pt x="1" y="39"/>
                  </a:lnTo>
                  <a:lnTo>
                    <a:pt x="7" y="36"/>
                  </a:lnTo>
                  <a:lnTo>
                    <a:pt x="14" y="33"/>
                  </a:lnTo>
                  <a:lnTo>
                    <a:pt x="21" y="32"/>
                  </a:lnTo>
                  <a:lnTo>
                    <a:pt x="28" y="31"/>
                  </a:lnTo>
                  <a:lnTo>
                    <a:pt x="45" y="23"/>
                  </a:lnTo>
                  <a:lnTo>
                    <a:pt x="64" y="17"/>
                  </a:lnTo>
                  <a:lnTo>
                    <a:pt x="82" y="12"/>
                  </a:lnTo>
                  <a:lnTo>
                    <a:pt x="102" y="7"/>
                  </a:lnTo>
                  <a:lnTo>
                    <a:pt x="120" y="5"/>
                  </a:lnTo>
                  <a:lnTo>
                    <a:pt x="140" y="2"/>
                  </a:lnTo>
                  <a:lnTo>
                    <a:pt x="160" y="1"/>
                  </a:lnTo>
                  <a:lnTo>
                    <a:pt x="179" y="0"/>
                  </a:lnTo>
                  <a:lnTo>
                    <a:pt x="183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Freeform 35"/>
            <p:cNvSpPr>
              <a:spLocks/>
            </p:cNvSpPr>
            <p:nvPr/>
          </p:nvSpPr>
          <p:spPr bwMode="auto">
            <a:xfrm>
              <a:off x="2799" y="1332"/>
              <a:ext cx="635" cy="146"/>
            </a:xfrm>
            <a:custGeom>
              <a:avLst/>
              <a:gdLst>
                <a:gd name="T0" fmla="*/ 583 w 635"/>
                <a:gd name="T1" fmla="*/ 8 h 146"/>
                <a:gd name="T2" fmla="*/ 599 w 635"/>
                <a:gd name="T3" fmla="*/ 8 h 146"/>
                <a:gd name="T4" fmla="*/ 614 w 635"/>
                <a:gd name="T5" fmla="*/ 10 h 146"/>
                <a:gd name="T6" fmla="*/ 628 w 635"/>
                <a:gd name="T7" fmla="*/ 14 h 146"/>
                <a:gd name="T8" fmla="*/ 632 w 635"/>
                <a:gd name="T9" fmla="*/ 32 h 146"/>
                <a:gd name="T10" fmla="*/ 632 w 635"/>
                <a:gd name="T11" fmla="*/ 63 h 146"/>
                <a:gd name="T12" fmla="*/ 630 w 635"/>
                <a:gd name="T13" fmla="*/ 90 h 146"/>
                <a:gd name="T14" fmla="*/ 631 w 635"/>
                <a:gd name="T15" fmla="*/ 116 h 146"/>
                <a:gd name="T16" fmla="*/ 626 w 635"/>
                <a:gd name="T17" fmla="*/ 130 h 146"/>
                <a:gd name="T18" fmla="*/ 593 w 635"/>
                <a:gd name="T19" fmla="*/ 127 h 146"/>
                <a:gd name="T20" fmla="*/ 559 w 635"/>
                <a:gd name="T21" fmla="*/ 125 h 146"/>
                <a:gd name="T22" fmla="*/ 526 w 635"/>
                <a:gd name="T23" fmla="*/ 124 h 146"/>
                <a:gd name="T24" fmla="*/ 493 w 635"/>
                <a:gd name="T25" fmla="*/ 124 h 146"/>
                <a:gd name="T26" fmla="*/ 460 w 635"/>
                <a:gd name="T27" fmla="*/ 122 h 146"/>
                <a:gd name="T28" fmla="*/ 425 w 635"/>
                <a:gd name="T29" fmla="*/ 124 h 146"/>
                <a:gd name="T30" fmla="*/ 392 w 635"/>
                <a:gd name="T31" fmla="*/ 124 h 146"/>
                <a:gd name="T32" fmla="*/ 357 w 635"/>
                <a:gd name="T33" fmla="*/ 125 h 146"/>
                <a:gd name="T34" fmla="*/ 318 w 635"/>
                <a:gd name="T35" fmla="*/ 126 h 146"/>
                <a:gd name="T36" fmla="*/ 279 w 635"/>
                <a:gd name="T37" fmla="*/ 129 h 146"/>
                <a:gd name="T38" fmla="*/ 238 w 635"/>
                <a:gd name="T39" fmla="*/ 132 h 146"/>
                <a:gd name="T40" fmla="*/ 199 w 635"/>
                <a:gd name="T41" fmla="*/ 135 h 146"/>
                <a:gd name="T42" fmla="*/ 159 w 635"/>
                <a:gd name="T43" fmla="*/ 138 h 146"/>
                <a:gd name="T44" fmla="*/ 120 w 635"/>
                <a:gd name="T45" fmla="*/ 141 h 146"/>
                <a:gd name="T46" fmla="*/ 80 w 635"/>
                <a:gd name="T47" fmla="*/ 143 h 146"/>
                <a:gd name="T48" fmla="*/ 41 w 635"/>
                <a:gd name="T49" fmla="*/ 146 h 146"/>
                <a:gd name="T50" fmla="*/ 30 w 635"/>
                <a:gd name="T51" fmla="*/ 145 h 146"/>
                <a:gd name="T52" fmla="*/ 20 w 635"/>
                <a:gd name="T53" fmla="*/ 140 h 146"/>
                <a:gd name="T54" fmla="*/ 13 w 635"/>
                <a:gd name="T55" fmla="*/ 106 h 146"/>
                <a:gd name="T56" fmla="*/ 4 w 635"/>
                <a:gd name="T57" fmla="*/ 73 h 146"/>
                <a:gd name="T58" fmla="*/ 0 w 635"/>
                <a:gd name="T59" fmla="*/ 64 h 146"/>
                <a:gd name="T60" fmla="*/ 4 w 635"/>
                <a:gd name="T61" fmla="*/ 55 h 146"/>
                <a:gd name="T62" fmla="*/ 40 w 635"/>
                <a:gd name="T63" fmla="*/ 41 h 146"/>
                <a:gd name="T64" fmla="*/ 79 w 635"/>
                <a:gd name="T65" fmla="*/ 34 h 146"/>
                <a:gd name="T66" fmla="*/ 119 w 635"/>
                <a:gd name="T67" fmla="*/ 29 h 146"/>
                <a:gd name="T68" fmla="*/ 158 w 635"/>
                <a:gd name="T69" fmla="*/ 23 h 146"/>
                <a:gd name="T70" fmla="*/ 190 w 635"/>
                <a:gd name="T71" fmla="*/ 19 h 146"/>
                <a:gd name="T72" fmla="*/ 222 w 635"/>
                <a:gd name="T73" fmla="*/ 14 h 146"/>
                <a:gd name="T74" fmla="*/ 255 w 635"/>
                <a:gd name="T75" fmla="*/ 10 h 146"/>
                <a:gd name="T76" fmla="*/ 287 w 635"/>
                <a:gd name="T77" fmla="*/ 5 h 146"/>
                <a:gd name="T78" fmla="*/ 321 w 635"/>
                <a:gd name="T79" fmla="*/ 3 h 146"/>
                <a:gd name="T80" fmla="*/ 353 w 635"/>
                <a:gd name="T81" fmla="*/ 0 h 146"/>
                <a:gd name="T82" fmla="*/ 386 w 635"/>
                <a:gd name="T83" fmla="*/ 0 h 146"/>
                <a:gd name="T84" fmla="*/ 420 w 635"/>
                <a:gd name="T85" fmla="*/ 0 h 146"/>
                <a:gd name="T86" fmla="*/ 460 w 635"/>
                <a:gd name="T87" fmla="*/ 3 h 146"/>
                <a:gd name="T88" fmla="*/ 498 w 635"/>
                <a:gd name="T89" fmla="*/ 4 h 146"/>
                <a:gd name="T90" fmla="*/ 536 w 635"/>
                <a:gd name="T91" fmla="*/ 5 h 146"/>
                <a:gd name="T92" fmla="*/ 575 w 635"/>
                <a:gd name="T93" fmla="*/ 7 h 14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35"/>
                <a:gd name="T142" fmla="*/ 0 h 146"/>
                <a:gd name="T143" fmla="*/ 635 w 635"/>
                <a:gd name="T144" fmla="*/ 146 h 14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35" h="146">
                  <a:moveTo>
                    <a:pt x="575" y="7"/>
                  </a:moveTo>
                  <a:lnTo>
                    <a:pt x="583" y="8"/>
                  </a:lnTo>
                  <a:lnTo>
                    <a:pt x="590" y="8"/>
                  </a:lnTo>
                  <a:lnTo>
                    <a:pt x="599" y="8"/>
                  </a:lnTo>
                  <a:lnTo>
                    <a:pt x="606" y="9"/>
                  </a:lnTo>
                  <a:lnTo>
                    <a:pt x="614" y="10"/>
                  </a:lnTo>
                  <a:lnTo>
                    <a:pt x="621" y="11"/>
                  </a:lnTo>
                  <a:lnTo>
                    <a:pt x="628" y="14"/>
                  </a:lnTo>
                  <a:lnTo>
                    <a:pt x="635" y="18"/>
                  </a:lnTo>
                  <a:lnTo>
                    <a:pt x="632" y="32"/>
                  </a:lnTo>
                  <a:lnTo>
                    <a:pt x="632" y="47"/>
                  </a:lnTo>
                  <a:lnTo>
                    <a:pt x="632" y="63"/>
                  </a:lnTo>
                  <a:lnTo>
                    <a:pt x="631" y="78"/>
                  </a:lnTo>
                  <a:lnTo>
                    <a:pt x="630" y="90"/>
                  </a:lnTo>
                  <a:lnTo>
                    <a:pt x="631" y="103"/>
                  </a:lnTo>
                  <a:lnTo>
                    <a:pt x="631" y="116"/>
                  </a:lnTo>
                  <a:lnTo>
                    <a:pt x="628" y="127"/>
                  </a:lnTo>
                  <a:lnTo>
                    <a:pt x="626" y="130"/>
                  </a:lnTo>
                  <a:lnTo>
                    <a:pt x="610" y="129"/>
                  </a:lnTo>
                  <a:lnTo>
                    <a:pt x="593" y="127"/>
                  </a:lnTo>
                  <a:lnTo>
                    <a:pt x="577" y="126"/>
                  </a:lnTo>
                  <a:lnTo>
                    <a:pt x="559" y="125"/>
                  </a:lnTo>
                  <a:lnTo>
                    <a:pt x="543" y="125"/>
                  </a:lnTo>
                  <a:lnTo>
                    <a:pt x="526" y="124"/>
                  </a:lnTo>
                  <a:lnTo>
                    <a:pt x="510" y="124"/>
                  </a:lnTo>
                  <a:lnTo>
                    <a:pt x="493" y="124"/>
                  </a:lnTo>
                  <a:lnTo>
                    <a:pt x="476" y="122"/>
                  </a:lnTo>
                  <a:lnTo>
                    <a:pt x="460" y="122"/>
                  </a:lnTo>
                  <a:lnTo>
                    <a:pt x="442" y="122"/>
                  </a:lnTo>
                  <a:lnTo>
                    <a:pt x="425" y="124"/>
                  </a:lnTo>
                  <a:lnTo>
                    <a:pt x="409" y="124"/>
                  </a:lnTo>
                  <a:lnTo>
                    <a:pt x="392" y="124"/>
                  </a:lnTo>
                  <a:lnTo>
                    <a:pt x="375" y="124"/>
                  </a:lnTo>
                  <a:lnTo>
                    <a:pt x="357" y="125"/>
                  </a:lnTo>
                  <a:lnTo>
                    <a:pt x="338" y="126"/>
                  </a:lnTo>
                  <a:lnTo>
                    <a:pt x="318" y="126"/>
                  </a:lnTo>
                  <a:lnTo>
                    <a:pt x="298" y="127"/>
                  </a:lnTo>
                  <a:lnTo>
                    <a:pt x="279" y="129"/>
                  </a:lnTo>
                  <a:lnTo>
                    <a:pt x="258" y="130"/>
                  </a:lnTo>
                  <a:lnTo>
                    <a:pt x="238" y="132"/>
                  </a:lnTo>
                  <a:lnTo>
                    <a:pt x="218" y="133"/>
                  </a:lnTo>
                  <a:lnTo>
                    <a:pt x="199" y="135"/>
                  </a:lnTo>
                  <a:lnTo>
                    <a:pt x="179" y="136"/>
                  </a:lnTo>
                  <a:lnTo>
                    <a:pt x="159" y="138"/>
                  </a:lnTo>
                  <a:lnTo>
                    <a:pt x="139" y="140"/>
                  </a:lnTo>
                  <a:lnTo>
                    <a:pt x="120" y="141"/>
                  </a:lnTo>
                  <a:lnTo>
                    <a:pt x="100" y="142"/>
                  </a:lnTo>
                  <a:lnTo>
                    <a:pt x="80" y="143"/>
                  </a:lnTo>
                  <a:lnTo>
                    <a:pt x="61" y="145"/>
                  </a:lnTo>
                  <a:lnTo>
                    <a:pt x="41" y="146"/>
                  </a:lnTo>
                  <a:lnTo>
                    <a:pt x="36" y="146"/>
                  </a:lnTo>
                  <a:lnTo>
                    <a:pt x="30" y="145"/>
                  </a:lnTo>
                  <a:lnTo>
                    <a:pt x="24" y="143"/>
                  </a:lnTo>
                  <a:lnTo>
                    <a:pt x="20" y="140"/>
                  </a:lnTo>
                  <a:lnTo>
                    <a:pt x="16" y="124"/>
                  </a:lnTo>
                  <a:lnTo>
                    <a:pt x="13" y="106"/>
                  </a:lnTo>
                  <a:lnTo>
                    <a:pt x="8" y="90"/>
                  </a:lnTo>
                  <a:lnTo>
                    <a:pt x="4" y="73"/>
                  </a:lnTo>
                  <a:lnTo>
                    <a:pt x="2" y="69"/>
                  </a:lnTo>
                  <a:lnTo>
                    <a:pt x="0" y="64"/>
                  </a:lnTo>
                  <a:lnTo>
                    <a:pt x="2" y="60"/>
                  </a:lnTo>
                  <a:lnTo>
                    <a:pt x="4" y="55"/>
                  </a:lnTo>
                  <a:lnTo>
                    <a:pt x="21" y="47"/>
                  </a:lnTo>
                  <a:lnTo>
                    <a:pt x="40" y="41"/>
                  </a:lnTo>
                  <a:lnTo>
                    <a:pt x="59" y="36"/>
                  </a:lnTo>
                  <a:lnTo>
                    <a:pt x="79" y="34"/>
                  </a:lnTo>
                  <a:lnTo>
                    <a:pt x="99" y="31"/>
                  </a:lnTo>
                  <a:lnTo>
                    <a:pt x="119" y="29"/>
                  </a:lnTo>
                  <a:lnTo>
                    <a:pt x="138" y="26"/>
                  </a:lnTo>
                  <a:lnTo>
                    <a:pt x="158" y="23"/>
                  </a:lnTo>
                  <a:lnTo>
                    <a:pt x="174" y="20"/>
                  </a:lnTo>
                  <a:lnTo>
                    <a:pt x="190" y="19"/>
                  </a:lnTo>
                  <a:lnTo>
                    <a:pt x="206" y="16"/>
                  </a:lnTo>
                  <a:lnTo>
                    <a:pt x="222" y="14"/>
                  </a:lnTo>
                  <a:lnTo>
                    <a:pt x="239" y="11"/>
                  </a:lnTo>
                  <a:lnTo>
                    <a:pt x="255" y="10"/>
                  </a:lnTo>
                  <a:lnTo>
                    <a:pt x="271" y="8"/>
                  </a:lnTo>
                  <a:lnTo>
                    <a:pt x="287" y="5"/>
                  </a:lnTo>
                  <a:lnTo>
                    <a:pt x="303" y="4"/>
                  </a:lnTo>
                  <a:lnTo>
                    <a:pt x="321" y="3"/>
                  </a:lnTo>
                  <a:lnTo>
                    <a:pt x="337" y="2"/>
                  </a:lnTo>
                  <a:lnTo>
                    <a:pt x="353" y="0"/>
                  </a:lnTo>
                  <a:lnTo>
                    <a:pt x="370" y="0"/>
                  </a:lnTo>
                  <a:lnTo>
                    <a:pt x="386" y="0"/>
                  </a:lnTo>
                  <a:lnTo>
                    <a:pt x="403" y="0"/>
                  </a:lnTo>
                  <a:lnTo>
                    <a:pt x="420" y="0"/>
                  </a:lnTo>
                  <a:lnTo>
                    <a:pt x="440" y="2"/>
                  </a:lnTo>
                  <a:lnTo>
                    <a:pt x="460" y="3"/>
                  </a:lnTo>
                  <a:lnTo>
                    <a:pt x="478" y="3"/>
                  </a:lnTo>
                  <a:lnTo>
                    <a:pt x="498" y="4"/>
                  </a:lnTo>
                  <a:lnTo>
                    <a:pt x="518" y="4"/>
                  </a:lnTo>
                  <a:lnTo>
                    <a:pt x="536" y="5"/>
                  </a:lnTo>
                  <a:lnTo>
                    <a:pt x="556" y="5"/>
                  </a:lnTo>
                  <a:lnTo>
                    <a:pt x="575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Freeform 42"/>
            <p:cNvSpPr>
              <a:spLocks/>
            </p:cNvSpPr>
            <p:nvPr/>
          </p:nvSpPr>
          <p:spPr bwMode="auto">
            <a:xfrm>
              <a:off x="3097" y="1378"/>
              <a:ext cx="25" cy="21"/>
            </a:xfrm>
            <a:custGeom>
              <a:avLst/>
              <a:gdLst>
                <a:gd name="T0" fmla="*/ 25 w 25"/>
                <a:gd name="T1" fmla="*/ 9 h 21"/>
                <a:gd name="T2" fmla="*/ 24 w 25"/>
                <a:gd name="T3" fmla="*/ 12 h 21"/>
                <a:gd name="T4" fmla="*/ 21 w 25"/>
                <a:gd name="T5" fmla="*/ 15 h 21"/>
                <a:gd name="T6" fmla="*/ 19 w 25"/>
                <a:gd name="T7" fmla="*/ 17 h 21"/>
                <a:gd name="T8" fmla="*/ 16 w 25"/>
                <a:gd name="T9" fmla="*/ 20 h 21"/>
                <a:gd name="T10" fmla="*/ 13 w 25"/>
                <a:gd name="T11" fmla="*/ 21 h 21"/>
                <a:gd name="T12" fmla="*/ 9 w 25"/>
                <a:gd name="T13" fmla="*/ 21 h 21"/>
                <a:gd name="T14" fmla="*/ 4 w 25"/>
                <a:gd name="T15" fmla="*/ 21 h 21"/>
                <a:gd name="T16" fmla="*/ 0 w 25"/>
                <a:gd name="T17" fmla="*/ 21 h 21"/>
                <a:gd name="T18" fmla="*/ 0 w 25"/>
                <a:gd name="T19" fmla="*/ 16 h 21"/>
                <a:gd name="T20" fmla="*/ 0 w 25"/>
                <a:gd name="T21" fmla="*/ 9 h 21"/>
                <a:gd name="T22" fmla="*/ 2 w 25"/>
                <a:gd name="T23" fmla="*/ 4 h 21"/>
                <a:gd name="T24" fmla="*/ 6 w 25"/>
                <a:gd name="T25" fmla="*/ 0 h 21"/>
                <a:gd name="T26" fmla="*/ 13 w 25"/>
                <a:gd name="T27" fmla="*/ 1 h 21"/>
                <a:gd name="T28" fmla="*/ 18 w 25"/>
                <a:gd name="T29" fmla="*/ 1 h 21"/>
                <a:gd name="T30" fmla="*/ 23 w 25"/>
                <a:gd name="T31" fmla="*/ 4 h 21"/>
                <a:gd name="T32" fmla="*/ 25 w 25"/>
                <a:gd name="T33" fmla="*/ 9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5"/>
                <a:gd name="T52" fmla="*/ 0 h 21"/>
                <a:gd name="T53" fmla="*/ 25 w 25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5" h="21">
                  <a:moveTo>
                    <a:pt x="25" y="9"/>
                  </a:moveTo>
                  <a:lnTo>
                    <a:pt x="24" y="12"/>
                  </a:lnTo>
                  <a:lnTo>
                    <a:pt x="21" y="15"/>
                  </a:lnTo>
                  <a:lnTo>
                    <a:pt x="19" y="17"/>
                  </a:lnTo>
                  <a:lnTo>
                    <a:pt x="16" y="20"/>
                  </a:lnTo>
                  <a:lnTo>
                    <a:pt x="13" y="21"/>
                  </a:lnTo>
                  <a:lnTo>
                    <a:pt x="9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9"/>
                  </a:lnTo>
                  <a:lnTo>
                    <a:pt x="2" y="4"/>
                  </a:lnTo>
                  <a:lnTo>
                    <a:pt x="6" y="0"/>
                  </a:lnTo>
                  <a:lnTo>
                    <a:pt x="13" y="1"/>
                  </a:lnTo>
                  <a:lnTo>
                    <a:pt x="18" y="1"/>
                  </a:lnTo>
                  <a:lnTo>
                    <a:pt x="23" y="4"/>
                  </a:lnTo>
                  <a:lnTo>
                    <a:pt x="25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auto">
            <a:xfrm>
              <a:off x="2928" y="1296"/>
              <a:ext cx="523" cy="29"/>
            </a:xfrm>
            <a:custGeom>
              <a:avLst/>
              <a:gdLst/>
              <a:ahLst/>
              <a:cxnLst>
                <a:cxn ang="0">
                  <a:pos x="29" y="14"/>
                </a:cxn>
                <a:cxn ang="0">
                  <a:pos x="24" y="16"/>
                </a:cxn>
                <a:cxn ang="0">
                  <a:pos x="18" y="19"/>
                </a:cxn>
                <a:cxn ang="0">
                  <a:pos x="11" y="19"/>
                </a:cxn>
                <a:cxn ang="0">
                  <a:pos x="5" y="19"/>
                </a:cxn>
                <a:cxn ang="0">
                  <a:pos x="2" y="15"/>
                </a:cxn>
                <a:cxn ang="0">
                  <a:pos x="0" y="11"/>
                </a:cxn>
                <a:cxn ang="0">
                  <a:pos x="0" y="6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16" y="3"/>
                </a:cxn>
                <a:cxn ang="0">
                  <a:pos x="24" y="6"/>
                </a:cxn>
                <a:cxn ang="0">
                  <a:pos x="29" y="14"/>
                </a:cxn>
              </a:cxnLst>
              <a:rect l="0" t="0" r="r" b="b"/>
              <a:pathLst>
                <a:path w="29" h="19">
                  <a:moveTo>
                    <a:pt x="29" y="14"/>
                  </a:moveTo>
                  <a:lnTo>
                    <a:pt x="24" y="16"/>
                  </a:lnTo>
                  <a:lnTo>
                    <a:pt x="18" y="19"/>
                  </a:lnTo>
                  <a:lnTo>
                    <a:pt x="11" y="19"/>
                  </a:lnTo>
                  <a:lnTo>
                    <a:pt x="5" y="19"/>
                  </a:lnTo>
                  <a:lnTo>
                    <a:pt x="2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1"/>
                  </a:lnTo>
                  <a:lnTo>
                    <a:pt x="8" y="0"/>
                  </a:lnTo>
                  <a:lnTo>
                    <a:pt x="16" y="3"/>
                  </a:lnTo>
                  <a:lnTo>
                    <a:pt x="24" y="6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94" name="Freeform 46"/>
            <p:cNvSpPr>
              <a:spLocks/>
            </p:cNvSpPr>
            <p:nvPr/>
          </p:nvSpPr>
          <p:spPr bwMode="auto">
            <a:xfrm>
              <a:off x="3195" y="1387"/>
              <a:ext cx="8" cy="12"/>
            </a:xfrm>
            <a:custGeom>
              <a:avLst/>
              <a:gdLst>
                <a:gd name="T0" fmla="*/ 8 w 8"/>
                <a:gd name="T1" fmla="*/ 12 h 12"/>
                <a:gd name="T2" fmla="*/ 0 w 8"/>
                <a:gd name="T3" fmla="*/ 12 h 12"/>
                <a:gd name="T4" fmla="*/ 0 w 8"/>
                <a:gd name="T5" fmla="*/ 8 h 12"/>
                <a:gd name="T6" fmla="*/ 0 w 8"/>
                <a:gd name="T7" fmla="*/ 6 h 12"/>
                <a:gd name="T8" fmla="*/ 1 w 8"/>
                <a:gd name="T9" fmla="*/ 2 h 12"/>
                <a:gd name="T10" fmla="*/ 3 w 8"/>
                <a:gd name="T11" fmla="*/ 0 h 12"/>
                <a:gd name="T12" fmla="*/ 5 w 8"/>
                <a:gd name="T13" fmla="*/ 3 h 12"/>
                <a:gd name="T14" fmla="*/ 7 w 8"/>
                <a:gd name="T15" fmla="*/ 6 h 12"/>
                <a:gd name="T16" fmla="*/ 8 w 8"/>
                <a:gd name="T17" fmla="*/ 8 h 12"/>
                <a:gd name="T18" fmla="*/ 8 w 8"/>
                <a:gd name="T19" fmla="*/ 12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12"/>
                <a:gd name="T32" fmla="*/ 8 w 8"/>
                <a:gd name="T33" fmla="*/ 12 h 1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12">
                  <a:moveTo>
                    <a:pt x="8" y="12"/>
                  </a:move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2"/>
                  </a:lnTo>
                  <a:lnTo>
                    <a:pt x="3" y="0"/>
                  </a:lnTo>
                  <a:lnTo>
                    <a:pt x="5" y="3"/>
                  </a:lnTo>
                  <a:lnTo>
                    <a:pt x="7" y="6"/>
                  </a:lnTo>
                  <a:lnTo>
                    <a:pt x="8" y="8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Freeform 47"/>
            <p:cNvSpPr>
              <a:spLocks/>
            </p:cNvSpPr>
            <p:nvPr/>
          </p:nvSpPr>
          <p:spPr bwMode="auto">
            <a:xfrm>
              <a:off x="3000" y="1417"/>
              <a:ext cx="19" cy="15"/>
            </a:xfrm>
            <a:custGeom>
              <a:avLst/>
              <a:gdLst>
                <a:gd name="T0" fmla="*/ 19 w 19"/>
                <a:gd name="T1" fmla="*/ 7 h 15"/>
                <a:gd name="T2" fmla="*/ 17 w 19"/>
                <a:gd name="T3" fmla="*/ 9 h 15"/>
                <a:gd name="T4" fmla="*/ 14 w 19"/>
                <a:gd name="T5" fmla="*/ 11 h 15"/>
                <a:gd name="T6" fmla="*/ 10 w 19"/>
                <a:gd name="T7" fmla="*/ 14 h 15"/>
                <a:gd name="T8" fmla="*/ 6 w 19"/>
                <a:gd name="T9" fmla="*/ 15 h 15"/>
                <a:gd name="T10" fmla="*/ 0 w 19"/>
                <a:gd name="T11" fmla="*/ 15 h 15"/>
                <a:gd name="T12" fmla="*/ 1 w 19"/>
                <a:gd name="T13" fmla="*/ 10 h 15"/>
                <a:gd name="T14" fmla="*/ 1 w 19"/>
                <a:gd name="T15" fmla="*/ 5 h 15"/>
                <a:gd name="T16" fmla="*/ 2 w 19"/>
                <a:gd name="T17" fmla="*/ 2 h 15"/>
                <a:gd name="T18" fmla="*/ 6 w 19"/>
                <a:gd name="T19" fmla="*/ 0 h 15"/>
                <a:gd name="T20" fmla="*/ 11 w 19"/>
                <a:gd name="T21" fmla="*/ 0 h 15"/>
                <a:gd name="T22" fmla="*/ 15 w 19"/>
                <a:gd name="T23" fmla="*/ 0 h 15"/>
                <a:gd name="T24" fmla="*/ 19 w 19"/>
                <a:gd name="T25" fmla="*/ 2 h 15"/>
                <a:gd name="T26" fmla="*/ 19 w 19"/>
                <a:gd name="T27" fmla="*/ 7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15"/>
                <a:gd name="T44" fmla="*/ 19 w 19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15">
                  <a:moveTo>
                    <a:pt x="19" y="7"/>
                  </a:moveTo>
                  <a:lnTo>
                    <a:pt x="17" y="9"/>
                  </a:lnTo>
                  <a:lnTo>
                    <a:pt x="14" y="11"/>
                  </a:lnTo>
                  <a:lnTo>
                    <a:pt x="10" y="14"/>
                  </a:lnTo>
                  <a:lnTo>
                    <a:pt x="6" y="15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5"/>
                  </a:lnTo>
                  <a:lnTo>
                    <a:pt x="2" y="2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9" y="2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Freeform 48"/>
            <p:cNvSpPr>
              <a:spLocks/>
            </p:cNvSpPr>
            <p:nvPr/>
          </p:nvSpPr>
          <p:spPr bwMode="auto">
            <a:xfrm>
              <a:off x="3897" y="1437"/>
              <a:ext cx="349" cy="387"/>
            </a:xfrm>
            <a:custGeom>
              <a:avLst/>
              <a:gdLst>
                <a:gd name="T0" fmla="*/ 216 w 349"/>
                <a:gd name="T1" fmla="*/ 33 h 387"/>
                <a:gd name="T2" fmla="*/ 236 w 349"/>
                <a:gd name="T3" fmla="*/ 20 h 387"/>
                <a:gd name="T4" fmla="*/ 256 w 349"/>
                <a:gd name="T5" fmla="*/ 7 h 387"/>
                <a:gd name="T6" fmla="*/ 267 w 349"/>
                <a:gd name="T7" fmla="*/ 12 h 387"/>
                <a:gd name="T8" fmla="*/ 261 w 349"/>
                <a:gd name="T9" fmla="*/ 32 h 387"/>
                <a:gd name="T10" fmla="*/ 252 w 349"/>
                <a:gd name="T11" fmla="*/ 60 h 387"/>
                <a:gd name="T12" fmla="*/ 263 w 349"/>
                <a:gd name="T13" fmla="*/ 59 h 387"/>
                <a:gd name="T14" fmla="*/ 295 w 349"/>
                <a:gd name="T15" fmla="*/ 43 h 387"/>
                <a:gd name="T16" fmla="*/ 287 w 349"/>
                <a:gd name="T17" fmla="*/ 97 h 387"/>
                <a:gd name="T18" fmla="*/ 298 w 349"/>
                <a:gd name="T19" fmla="*/ 116 h 387"/>
                <a:gd name="T20" fmla="*/ 319 w 349"/>
                <a:gd name="T21" fmla="*/ 112 h 387"/>
                <a:gd name="T22" fmla="*/ 341 w 349"/>
                <a:gd name="T23" fmla="*/ 111 h 387"/>
                <a:gd name="T24" fmla="*/ 338 w 349"/>
                <a:gd name="T25" fmla="*/ 123 h 387"/>
                <a:gd name="T26" fmla="*/ 325 w 349"/>
                <a:gd name="T27" fmla="*/ 161 h 387"/>
                <a:gd name="T28" fmla="*/ 322 w 349"/>
                <a:gd name="T29" fmla="*/ 197 h 387"/>
                <a:gd name="T30" fmla="*/ 349 w 349"/>
                <a:gd name="T31" fmla="*/ 211 h 387"/>
                <a:gd name="T32" fmla="*/ 309 w 349"/>
                <a:gd name="T33" fmla="*/ 281 h 387"/>
                <a:gd name="T34" fmla="*/ 325 w 349"/>
                <a:gd name="T35" fmla="*/ 330 h 387"/>
                <a:gd name="T36" fmla="*/ 303 w 349"/>
                <a:gd name="T37" fmla="*/ 335 h 387"/>
                <a:gd name="T38" fmla="*/ 283 w 349"/>
                <a:gd name="T39" fmla="*/ 335 h 387"/>
                <a:gd name="T40" fmla="*/ 267 w 349"/>
                <a:gd name="T41" fmla="*/ 335 h 387"/>
                <a:gd name="T42" fmla="*/ 251 w 349"/>
                <a:gd name="T43" fmla="*/ 338 h 387"/>
                <a:gd name="T44" fmla="*/ 236 w 349"/>
                <a:gd name="T45" fmla="*/ 375 h 387"/>
                <a:gd name="T46" fmla="*/ 219 w 349"/>
                <a:gd name="T47" fmla="*/ 378 h 387"/>
                <a:gd name="T48" fmla="*/ 200 w 349"/>
                <a:gd name="T49" fmla="*/ 359 h 387"/>
                <a:gd name="T50" fmla="*/ 178 w 349"/>
                <a:gd name="T51" fmla="*/ 343 h 387"/>
                <a:gd name="T52" fmla="*/ 159 w 349"/>
                <a:gd name="T53" fmla="*/ 336 h 387"/>
                <a:gd name="T54" fmla="*/ 141 w 349"/>
                <a:gd name="T55" fmla="*/ 334 h 387"/>
                <a:gd name="T56" fmla="*/ 124 w 349"/>
                <a:gd name="T57" fmla="*/ 334 h 387"/>
                <a:gd name="T58" fmla="*/ 101 w 349"/>
                <a:gd name="T59" fmla="*/ 338 h 387"/>
                <a:gd name="T60" fmla="*/ 77 w 349"/>
                <a:gd name="T61" fmla="*/ 343 h 387"/>
                <a:gd name="T62" fmla="*/ 61 w 349"/>
                <a:gd name="T63" fmla="*/ 327 h 387"/>
                <a:gd name="T64" fmla="*/ 67 w 349"/>
                <a:gd name="T65" fmla="*/ 286 h 387"/>
                <a:gd name="T66" fmla="*/ 55 w 349"/>
                <a:gd name="T67" fmla="*/ 281 h 387"/>
                <a:gd name="T68" fmla="*/ 7 w 349"/>
                <a:gd name="T69" fmla="*/ 263 h 387"/>
                <a:gd name="T70" fmla="*/ 10 w 349"/>
                <a:gd name="T71" fmla="*/ 254 h 387"/>
                <a:gd name="T72" fmla="*/ 16 w 349"/>
                <a:gd name="T73" fmla="*/ 192 h 387"/>
                <a:gd name="T74" fmla="*/ 0 w 349"/>
                <a:gd name="T75" fmla="*/ 166 h 387"/>
                <a:gd name="T76" fmla="*/ 7 w 349"/>
                <a:gd name="T77" fmla="*/ 160 h 387"/>
                <a:gd name="T78" fmla="*/ 28 w 349"/>
                <a:gd name="T79" fmla="*/ 150 h 387"/>
                <a:gd name="T80" fmla="*/ 48 w 349"/>
                <a:gd name="T81" fmla="*/ 139 h 387"/>
                <a:gd name="T82" fmla="*/ 56 w 349"/>
                <a:gd name="T83" fmla="*/ 110 h 387"/>
                <a:gd name="T84" fmla="*/ 45 w 349"/>
                <a:gd name="T85" fmla="*/ 53 h 387"/>
                <a:gd name="T86" fmla="*/ 54 w 349"/>
                <a:gd name="T87" fmla="*/ 51 h 387"/>
                <a:gd name="T88" fmla="*/ 72 w 349"/>
                <a:gd name="T89" fmla="*/ 48 h 387"/>
                <a:gd name="T90" fmla="*/ 97 w 349"/>
                <a:gd name="T91" fmla="*/ 49 h 387"/>
                <a:gd name="T92" fmla="*/ 122 w 349"/>
                <a:gd name="T93" fmla="*/ 48 h 387"/>
                <a:gd name="T94" fmla="*/ 138 w 349"/>
                <a:gd name="T95" fmla="*/ 15 h 387"/>
                <a:gd name="T96" fmla="*/ 146 w 349"/>
                <a:gd name="T97" fmla="*/ 0 h 387"/>
                <a:gd name="T98" fmla="*/ 189 w 349"/>
                <a:gd name="T99" fmla="*/ 26 h 38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49"/>
                <a:gd name="T151" fmla="*/ 0 h 387"/>
                <a:gd name="T152" fmla="*/ 349 w 349"/>
                <a:gd name="T153" fmla="*/ 387 h 38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49" h="387">
                  <a:moveTo>
                    <a:pt x="189" y="26"/>
                  </a:moveTo>
                  <a:lnTo>
                    <a:pt x="210" y="37"/>
                  </a:lnTo>
                  <a:lnTo>
                    <a:pt x="216" y="33"/>
                  </a:lnTo>
                  <a:lnTo>
                    <a:pt x="224" y="28"/>
                  </a:lnTo>
                  <a:lnTo>
                    <a:pt x="230" y="25"/>
                  </a:lnTo>
                  <a:lnTo>
                    <a:pt x="236" y="20"/>
                  </a:lnTo>
                  <a:lnTo>
                    <a:pt x="242" y="16"/>
                  </a:lnTo>
                  <a:lnTo>
                    <a:pt x="250" y="11"/>
                  </a:lnTo>
                  <a:lnTo>
                    <a:pt x="256" y="7"/>
                  </a:lnTo>
                  <a:lnTo>
                    <a:pt x="263" y="4"/>
                  </a:lnTo>
                  <a:lnTo>
                    <a:pt x="267" y="7"/>
                  </a:lnTo>
                  <a:lnTo>
                    <a:pt x="267" y="12"/>
                  </a:lnTo>
                  <a:lnTo>
                    <a:pt x="266" y="17"/>
                  </a:lnTo>
                  <a:lnTo>
                    <a:pt x="264" y="22"/>
                  </a:lnTo>
                  <a:lnTo>
                    <a:pt x="261" y="32"/>
                  </a:lnTo>
                  <a:lnTo>
                    <a:pt x="257" y="41"/>
                  </a:lnTo>
                  <a:lnTo>
                    <a:pt x="255" y="51"/>
                  </a:lnTo>
                  <a:lnTo>
                    <a:pt x="252" y="60"/>
                  </a:lnTo>
                  <a:lnTo>
                    <a:pt x="256" y="62"/>
                  </a:lnTo>
                  <a:lnTo>
                    <a:pt x="260" y="60"/>
                  </a:lnTo>
                  <a:lnTo>
                    <a:pt x="263" y="59"/>
                  </a:lnTo>
                  <a:lnTo>
                    <a:pt x="267" y="58"/>
                  </a:lnTo>
                  <a:lnTo>
                    <a:pt x="289" y="42"/>
                  </a:lnTo>
                  <a:lnTo>
                    <a:pt x="295" y="43"/>
                  </a:lnTo>
                  <a:lnTo>
                    <a:pt x="293" y="60"/>
                  </a:lnTo>
                  <a:lnTo>
                    <a:pt x="289" y="79"/>
                  </a:lnTo>
                  <a:lnTo>
                    <a:pt x="287" y="97"/>
                  </a:lnTo>
                  <a:lnTo>
                    <a:pt x="284" y="115"/>
                  </a:lnTo>
                  <a:lnTo>
                    <a:pt x="292" y="116"/>
                  </a:lnTo>
                  <a:lnTo>
                    <a:pt x="298" y="116"/>
                  </a:lnTo>
                  <a:lnTo>
                    <a:pt x="305" y="115"/>
                  </a:lnTo>
                  <a:lnTo>
                    <a:pt x="313" y="113"/>
                  </a:lnTo>
                  <a:lnTo>
                    <a:pt x="319" y="112"/>
                  </a:lnTo>
                  <a:lnTo>
                    <a:pt x="326" y="111"/>
                  </a:lnTo>
                  <a:lnTo>
                    <a:pt x="333" y="111"/>
                  </a:lnTo>
                  <a:lnTo>
                    <a:pt x="341" y="111"/>
                  </a:lnTo>
                  <a:lnTo>
                    <a:pt x="343" y="116"/>
                  </a:lnTo>
                  <a:lnTo>
                    <a:pt x="341" y="120"/>
                  </a:lnTo>
                  <a:lnTo>
                    <a:pt x="338" y="123"/>
                  </a:lnTo>
                  <a:lnTo>
                    <a:pt x="336" y="128"/>
                  </a:lnTo>
                  <a:lnTo>
                    <a:pt x="330" y="144"/>
                  </a:lnTo>
                  <a:lnTo>
                    <a:pt x="325" y="161"/>
                  </a:lnTo>
                  <a:lnTo>
                    <a:pt x="319" y="177"/>
                  </a:lnTo>
                  <a:lnTo>
                    <a:pt x="314" y="194"/>
                  </a:lnTo>
                  <a:lnTo>
                    <a:pt x="322" y="197"/>
                  </a:lnTo>
                  <a:lnTo>
                    <a:pt x="332" y="201"/>
                  </a:lnTo>
                  <a:lnTo>
                    <a:pt x="341" y="206"/>
                  </a:lnTo>
                  <a:lnTo>
                    <a:pt x="349" y="211"/>
                  </a:lnTo>
                  <a:lnTo>
                    <a:pt x="349" y="218"/>
                  </a:lnTo>
                  <a:lnTo>
                    <a:pt x="301" y="265"/>
                  </a:lnTo>
                  <a:lnTo>
                    <a:pt x="309" y="281"/>
                  </a:lnTo>
                  <a:lnTo>
                    <a:pt x="315" y="297"/>
                  </a:lnTo>
                  <a:lnTo>
                    <a:pt x="320" y="314"/>
                  </a:lnTo>
                  <a:lnTo>
                    <a:pt x="325" y="330"/>
                  </a:lnTo>
                  <a:lnTo>
                    <a:pt x="317" y="334"/>
                  </a:lnTo>
                  <a:lnTo>
                    <a:pt x="310" y="335"/>
                  </a:lnTo>
                  <a:lnTo>
                    <a:pt x="303" y="335"/>
                  </a:lnTo>
                  <a:lnTo>
                    <a:pt x="294" y="335"/>
                  </a:lnTo>
                  <a:lnTo>
                    <a:pt x="289" y="335"/>
                  </a:lnTo>
                  <a:lnTo>
                    <a:pt x="283" y="335"/>
                  </a:lnTo>
                  <a:lnTo>
                    <a:pt x="278" y="335"/>
                  </a:lnTo>
                  <a:lnTo>
                    <a:pt x="272" y="335"/>
                  </a:lnTo>
                  <a:lnTo>
                    <a:pt x="267" y="335"/>
                  </a:lnTo>
                  <a:lnTo>
                    <a:pt x="261" y="335"/>
                  </a:lnTo>
                  <a:lnTo>
                    <a:pt x="256" y="336"/>
                  </a:lnTo>
                  <a:lnTo>
                    <a:pt x="251" y="338"/>
                  </a:lnTo>
                  <a:lnTo>
                    <a:pt x="246" y="350"/>
                  </a:lnTo>
                  <a:lnTo>
                    <a:pt x="241" y="362"/>
                  </a:lnTo>
                  <a:lnTo>
                    <a:pt x="236" y="375"/>
                  </a:lnTo>
                  <a:lnTo>
                    <a:pt x="230" y="387"/>
                  </a:lnTo>
                  <a:lnTo>
                    <a:pt x="224" y="386"/>
                  </a:lnTo>
                  <a:lnTo>
                    <a:pt x="219" y="378"/>
                  </a:lnTo>
                  <a:lnTo>
                    <a:pt x="213" y="372"/>
                  </a:lnTo>
                  <a:lnTo>
                    <a:pt x="207" y="365"/>
                  </a:lnTo>
                  <a:lnTo>
                    <a:pt x="200" y="359"/>
                  </a:lnTo>
                  <a:lnTo>
                    <a:pt x="193" y="352"/>
                  </a:lnTo>
                  <a:lnTo>
                    <a:pt x="186" y="348"/>
                  </a:lnTo>
                  <a:lnTo>
                    <a:pt x="178" y="343"/>
                  </a:lnTo>
                  <a:lnTo>
                    <a:pt x="171" y="339"/>
                  </a:lnTo>
                  <a:lnTo>
                    <a:pt x="165" y="338"/>
                  </a:lnTo>
                  <a:lnTo>
                    <a:pt x="159" y="336"/>
                  </a:lnTo>
                  <a:lnTo>
                    <a:pt x="152" y="335"/>
                  </a:lnTo>
                  <a:lnTo>
                    <a:pt x="147" y="334"/>
                  </a:lnTo>
                  <a:lnTo>
                    <a:pt x="141" y="334"/>
                  </a:lnTo>
                  <a:lnTo>
                    <a:pt x="135" y="333"/>
                  </a:lnTo>
                  <a:lnTo>
                    <a:pt x="130" y="334"/>
                  </a:lnTo>
                  <a:lnTo>
                    <a:pt x="124" y="334"/>
                  </a:lnTo>
                  <a:lnTo>
                    <a:pt x="115" y="333"/>
                  </a:lnTo>
                  <a:lnTo>
                    <a:pt x="108" y="335"/>
                  </a:lnTo>
                  <a:lnTo>
                    <a:pt x="101" y="338"/>
                  </a:lnTo>
                  <a:lnTo>
                    <a:pt x="93" y="340"/>
                  </a:lnTo>
                  <a:lnTo>
                    <a:pt x="86" y="341"/>
                  </a:lnTo>
                  <a:lnTo>
                    <a:pt x="77" y="343"/>
                  </a:lnTo>
                  <a:lnTo>
                    <a:pt x="70" y="343"/>
                  </a:lnTo>
                  <a:lnTo>
                    <a:pt x="64" y="340"/>
                  </a:lnTo>
                  <a:lnTo>
                    <a:pt x="61" y="327"/>
                  </a:lnTo>
                  <a:lnTo>
                    <a:pt x="63" y="313"/>
                  </a:lnTo>
                  <a:lnTo>
                    <a:pt x="65" y="299"/>
                  </a:lnTo>
                  <a:lnTo>
                    <a:pt x="67" y="286"/>
                  </a:lnTo>
                  <a:lnTo>
                    <a:pt x="65" y="282"/>
                  </a:lnTo>
                  <a:lnTo>
                    <a:pt x="60" y="281"/>
                  </a:lnTo>
                  <a:lnTo>
                    <a:pt x="55" y="281"/>
                  </a:lnTo>
                  <a:lnTo>
                    <a:pt x="51" y="279"/>
                  </a:lnTo>
                  <a:lnTo>
                    <a:pt x="8" y="265"/>
                  </a:lnTo>
                  <a:lnTo>
                    <a:pt x="7" y="263"/>
                  </a:lnTo>
                  <a:lnTo>
                    <a:pt x="7" y="260"/>
                  </a:lnTo>
                  <a:lnTo>
                    <a:pt x="8" y="256"/>
                  </a:lnTo>
                  <a:lnTo>
                    <a:pt x="10" y="254"/>
                  </a:lnTo>
                  <a:lnTo>
                    <a:pt x="30" y="216"/>
                  </a:lnTo>
                  <a:lnTo>
                    <a:pt x="23" y="203"/>
                  </a:lnTo>
                  <a:lnTo>
                    <a:pt x="16" y="192"/>
                  </a:lnTo>
                  <a:lnTo>
                    <a:pt x="7" y="181"/>
                  </a:lnTo>
                  <a:lnTo>
                    <a:pt x="0" y="170"/>
                  </a:lnTo>
                  <a:lnTo>
                    <a:pt x="0" y="166"/>
                  </a:lnTo>
                  <a:lnTo>
                    <a:pt x="1" y="163"/>
                  </a:lnTo>
                  <a:lnTo>
                    <a:pt x="3" y="161"/>
                  </a:lnTo>
                  <a:lnTo>
                    <a:pt x="7" y="160"/>
                  </a:lnTo>
                  <a:lnTo>
                    <a:pt x="14" y="157"/>
                  </a:lnTo>
                  <a:lnTo>
                    <a:pt x="21" y="154"/>
                  </a:lnTo>
                  <a:lnTo>
                    <a:pt x="28" y="150"/>
                  </a:lnTo>
                  <a:lnTo>
                    <a:pt x="35" y="147"/>
                  </a:lnTo>
                  <a:lnTo>
                    <a:pt x="42" y="143"/>
                  </a:lnTo>
                  <a:lnTo>
                    <a:pt x="48" y="139"/>
                  </a:lnTo>
                  <a:lnTo>
                    <a:pt x="54" y="134"/>
                  </a:lnTo>
                  <a:lnTo>
                    <a:pt x="60" y="128"/>
                  </a:lnTo>
                  <a:lnTo>
                    <a:pt x="56" y="110"/>
                  </a:lnTo>
                  <a:lnTo>
                    <a:pt x="51" y="91"/>
                  </a:lnTo>
                  <a:lnTo>
                    <a:pt x="48" y="73"/>
                  </a:lnTo>
                  <a:lnTo>
                    <a:pt x="45" y="53"/>
                  </a:lnTo>
                  <a:lnTo>
                    <a:pt x="48" y="51"/>
                  </a:lnTo>
                  <a:lnTo>
                    <a:pt x="51" y="51"/>
                  </a:lnTo>
                  <a:lnTo>
                    <a:pt x="54" y="51"/>
                  </a:lnTo>
                  <a:lnTo>
                    <a:pt x="56" y="49"/>
                  </a:lnTo>
                  <a:lnTo>
                    <a:pt x="64" y="48"/>
                  </a:lnTo>
                  <a:lnTo>
                    <a:pt x="72" y="48"/>
                  </a:lnTo>
                  <a:lnTo>
                    <a:pt x="80" y="48"/>
                  </a:lnTo>
                  <a:lnTo>
                    <a:pt x="88" y="48"/>
                  </a:lnTo>
                  <a:lnTo>
                    <a:pt x="97" y="49"/>
                  </a:lnTo>
                  <a:lnTo>
                    <a:pt x="106" y="49"/>
                  </a:lnTo>
                  <a:lnTo>
                    <a:pt x="113" y="49"/>
                  </a:lnTo>
                  <a:lnTo>
                    <a:pt x="122" y="48"/>
                  </a:lnTo>
                  <a:lnTo>
                    <a:pt x="129" y="38"/>
                  </a:lnTo>
                  <a:lnTo>
                    <a:pt x="134" y="27"/>
                  </a:lnTo>
                  <a:lnTo>
                    <a:pt x="138" y="15"/>
                  </a:lnTo>
                  <a:lnTo>
                    <a:pt x="140" y="3"/>
                  </a:lnTo>
                  <a:lnTo>
                    <a:pt x="143" y="0"/>
                  </a:lnTo>
                  <a:lnTo>
                    <a:pt x="146" y="0"/>
                  </a:lnTo>
                  <a:lnTo>
                    <a:pt x="150" y="0"/>
                  </a:lnTo>
                  <a:lnTo>
                    <a:pt x="154" y="1"/>
                  </a:lnTo>
                  <a:lnTo>
                    <a:pt x="189" y="26"/>
                  </a:lnTo>
                  <a:close/>
                </a:path>
              </a:pathLst>
            </a:custGeom>
            <a:solidFill>
              <a:srgbClr val="00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Freeform 49"/>
            <p:cNvSpPr>
              <a:spLocks/>
            </p:cNvSpPr>
            <p:nvPr/>
          </p:nvSpPr>
          <p:spPr bwMode="auto">
            <a:xfrm>
              <a:off x="2473" y="1440"/>
              <a:ext cx="166" cy="57"/>
            </a:xfrm>
            <a:custGeom>
              <a:avLst/>
              <a:gdLst>
                <a:gd name="T0" fmla="*/ 165 w 166"/>
                <a:gd name="T1" fmla="*/ 2 h 57"/>
                <a:gd name="T2" fmla="*/ 165 w 166"/>
                <a:gd name="T3" fmla="*/ 6 h 57"/>
                <a:gd name="T4" fmla="*/ 165 w 166"/>
                <a:gd name="T5" fmla="*/ 8 h 57"/>
                <a:gd name="T6" fmla="*/ 166 w 166"/>
                <a:gd name="T7" fmla="*/ 12 h 57"/>
                <a:gd name="T8" fmla="*/ 166 w 166"/>
                <a:gd name="T9" fmla="*/ 16 h 57"/>
                <a:gd name="T10" fmla="*/ 145 w 166"/>
                <a:gd name="T11" fmla="*/ 19 h 57"/>
                <a:gd name="T12" fmla="*/ 124 w 166"/>
                <a:gd name="T13" fmla="*/ 23 h 57"/>
                <a:gd name="T14" fmla="*/ 103 w 166"/>
                <a:gd name="T15" fmla="*/ 28 h 57"/>
                <a:gd name="T16" fmla="*/ 82 w 166"/>
                <a:gd name="T17" fmla="*/ 33 h 57"/>
                <a:gd name="T18" fmla="*/ 61 w 166"/>
                <a:gd name="T19" fmla="*/ 38 h 57"/>
                <a:gd name="T20" fmla="*/ 42 w 166"/>
                <a:gd name="T21" fmla="*/ 44 h 57"/>
                <a:gd name="T22" fmla="*/ 22 w 166"/>
                <a:gd name="T23" fmla="*/ 50 h 57"/>
                <a:gd name="T24" fmla="*/ 2 w 166"/>
                <a:gd name="T25" fmla="*/ 57 h 57"/>
                <a:gd name="T26" fmla="*/ 1 w 166"/>
                <a:gd name="T27" fmla="*/ 54 h 57"/>
                <a:gd name="T28" fmla="*/ 0 w 166"/>
                <a:gd name="T29" fmla="*/ 48 h 57"/>
                <a:gd name="T30" fmla="*/ 0 w 166"/>
                <a:gd name="T31" fmla="*/ 43 h 57"/>
                <a:gd name="T32" fmla="*/ 0 w 166"/>
                <a:gd name="T33" fmla="*/ 39 h 57"/>
                <a:gd name="T34" fmla="*/ 10 w 166"/>
                <a:gd name="T35" fmla="*/ 37 h 57"/>
                <a:gd name="T36" fmla="*/ 21 w 166"/>
                <a:gd name="T37" fmla="*/ 33 h 57"/>
                <a:gd name="T38" fmla="*/ 31 w 166"/>
                <a:gd name="T39" fmla="*/ 29 h 57"/>
                <a:gd name="T40" fmla="*/ 41 w 166"/>
                <a:gd name="T41" fmla="*/ 25 h 57"/>
                <a:gd name="T42" fmla="*/ 50 w 166"/>
                <a:gd name="T43" fmla="*/ 23 h 57"/>
                <a:gd name="T44" fmla="*/ 61 w 166"/>
                <a:gd name="T45" fmla="*/ 19 h 57"/>
                <a:gd name="T46" fmla="*/ 71 w 166"/>
                <a:gd name="T47" fmla="*/ 17 h 57"/>
                <a:gd name="T48" fmla="*/ 82 w 166"/>
                <a:gd name="T49" fmla="*/ 16 h 57"/>
                <a:gd name="T50" fmla="*/ 92 w 166"/>
                <a:gd name="T51" fmla="*/ 14 h 57"/>
                <a:gd name="T52" fmla="*/ 102 w 166"/>
                <a:gd name="T53" fmla="*/ 13 h 57"/>
                <a:gd name="T54" fmla="*/ 112 w 166"/>
                <a:gd name="T55" fmla="*/ 11 h 57"/>
                <a:gd name="T56" fmla="*/ 121 w 166"/>
                <a:gd name="T57" fmla="*/ 8 h 57"/>
                <a:gd name="T58" fmla="*/ 130 w 166"/>
                <a:gd name="T59" fmla="*/ 6 h 57"/>
                <a:gd name="T60" fmla="*/ 140 w 166"/>
                <a:gd name="T61" fmla="*/ 3 h 57"/>
                <a:gd name="T62" fmla="*/ 149 w 166"/>
                <a:gd name="T63" fmla="*/ 2 h 57"/>
                <a:gd name="T64" fmla="*/ 159 w 166"/>
                <a:gd name="T65" fmla="*/ 0 h 57"/>
                <a:gd name="T66" fmla="*/ 160 w 166"/>
                <a:gd name="T67" fmla="*/ 0 h 57"/>
                <a:gd name="T68" fmla="*/ 162 w 166"/>
                <a:gd name="T69" fmla="*/ 1 h 57"/>
                <a:gd name="T70" fmla="*/ 164 w 166"/>
                <a:gd name="T71" fmla="*/ 1 h 57"/>
                <a:gd name="T72" fmla="*/ 165 w 166"/>
                <a:gd name="T73" fmla="*/ 2 h 5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6"/>
                <a:gd name="T112" fmla="*/ 0 h 57"/>
                <a:gd name="T113" fmla="*/ 166 w 166"/>
                <a:gd name="T114" fmla="*/ 57 h 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6" h="57">
                  <a:moveTo>
                    <a:pt x="165" y="2"/>
                  </a:moveTo>
                  <a:lnTo>
                    <a:pt x="165" y="6"/>
                  </a:lnTo>
                  <a:lnTo>
                    <a:pt x="165" y="8"/>
                  </a:lnTo>
                  <a:lnTo>
                    <a:pt x="166" y="12"/>
                  </a:lnTo>
                  <a:lnTo>
                    <a:pt x="166" y="16"/>
                  </a:lnTo>
                  <a:lnTo>
                    <a:pt x="145" y="19"/>
                  </a:lnTo>
                  <a:lnTo>
                    <a:pt x="124" y="23"/>
                  </a:lnTo>
                  <a:lnTo>
                    <a:pt x="103" y="28"/>
                  </a:lnTo>
                  <a:lnTo>
                    <a:pt x="82" y="33"/>
                  </a:lnTo>
                  <a:lnTo>
                    <a:pt x="61" y="38"/>
                  </a:lnTo>
                  <a:lnTo>
                    <a:pt x="42" y="44"/>
                  </a:lnTo>
                  <a:lnTo>
                    <a:pt x="22" y="50"/>
                  </a:lnTo>
                  <a:lnTo>
                    <a:pt x="2" y="57"/>
                  </a:lnTo>
                  <a:lnTo>
                    <a:pt x="1" y="54"/>
                  </a:lnTo>
                  <a:lnTo>
                    <a:pt x="0" y="48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10" y="37"/>
                  </a:lnTo>
                  <a:lnTo>
                    <a:pt x="21" y="33"/>
                  </a:lnTo>
                  <a:lnTo>
                    <a:pt x="31" y="29"/>
                  </a:lnTo>
                  <a:lnTo>
                    <a:pt x="41" y="25"/>
                  </a:lnTo>
                  <a:lnTo>
                    <a:pt x="50" y="23"/>
                  </a:lnTo>
                  <a:lnTo>
                    <a:pt x="61" y="19"/>
                  </a:lnTo>
                  <a:lnTo>
                    <a:pt x="71" y="17"/>
                  </a:lnTo>
                  <a:lnTo>
                    <a:pt x="82" y="16"/>
                  </a:lnTo>
                  <a:lnTo>
                    <a:pt x="92" y="14"/>
                  </a:lnTo>
                  <a:lnTo>
                    <a:pt x="102" y="13"/>
                  </a:lnTo>
                  <a:lnTo>
                    <a:pt x="112" y="11"/>
                  </a:lnTo>
                  <a:lnTo>
                    <a:pt x="121" y="8"/>
                  </a:lnTo>
                  <a:lnTo>
                    <a:pt x="130" y="6"/>
                  </a:lnTo>
                  <a:lnTo>
                    <a:pt x="140" y="3"/>
                  </a:lnTo>
                  <a:lnTo>
                    <a:pt x="149" y="2"/>
                  </a:lnTo>
                  <a:lnTo>
                    <a:pt x="159" y="0"/>
                  </a:lnTo>
                  <a:lnTo>
                    <a:pt x="160" y="0"/>
                  </a:lnTo>
                  <a:lnTo>
                    <a:pt x="162" y="1"/>
                  </a:lnTo>
                  <a:lnTo>
                    <a:pt x="164" y="1"/>
                  </a:lnTo>
                  <a:lnTo>
                    <a:pt x="165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Freeform 50"/>
            <p:cNvSpPr>
              <a:spLocks/>
            </p:cNvSpPr>
            <p:nvPr/>
          </p:nvSpPr>
          <p:spPr bwMode="auto">
            <a:xfrm>
              <a:off x="3572" y="1441"/>
              <a:ext cx="279" cy="71"/>
            </a:xfrm>
            <a:custGeom>
              <a:avLst/>
              <a:gdLst>
                <a:gd name="T0" fmla="*/ 157 w 279"/>
                <a:gd name="T1" fmla="*/ 26 h 71"/>
                <a:gd name="T2" fmla="*/ 172 w 279"/>
                <a:gd name="T3" fmla="*/ 29 h 71"/>
                <a:gd name="T4" fmla="*/ 188 w 279"/>
                <a:gd name="T5" fmla="*/ 33 h 71"/>
                <a:gd name="T6" fmla="*/ 203 w 279"/>
                <a:gd name="T7" fmla="*/ 36 h 71"/>
                <a:gd name="T8" fmla="*/ 219 w 279"/>
                <a:gd name="T9" fmla="*/ 39 h 71"/>
                <a:gd name="T10" fmla="*/ 234 w 279"/>
                <a:gd name="T11" fmla="*/ 43 h 71"/>
                <a:gd name="T12" fmla="*/ 250 w 279"/>
                <a:gd name="T13" fmla="*/ 47 h 71"/>
                <a:gd name="T14" fmla="*/ 264 w 279"/>
                <a:gd name="T15" fmla="*/ 50 h 71"/>
                <a:gd name="T16" fmla="*/ 279 w 279"/>
                <a:gd name="T17" fmla="*/ 54 h 71"/>
                <a:gd name="T18" fmla="*/ 279 w 279"/>
                <a:gd name="T19" fmla="*/ 58 h 71"/>
                <a:gd name="T20" fmla="*/ 279 w 279"/>
                <a:gd name="T21" fmla="*/ 63 h 71"/>
                <a:gd name="T22" fmla="*/ 278 w 279"/>
                <a:gd name="T23" fmla="*/ 68 h 71"/>
                <a:gd name="T24" fmla="*/ 274 w 279"/>
                <a:gd name="T25" fmla="*/ 70 h 71"/>
                <a:gd name="T26" fmla="*/ 268 w 279"/>
                <a:gd name="T27" fmla="*/ 71 h 71"/>
                <a:gd name="T28" fmla="*/ 262 w 279"/>
                <a:gd name="T29" fmla="*/ 70 h 71"/>
                <a:gd name="T30" fmla="*/ 256 w 279"/>
                <a:gd name="T31" fmla="*/ 69 h 71"/>
                <a:gd name="T32" fmla="*/ 250 w 279"/>
                <a:gd name="T33" fmla="*/ 69 h 71"/>
                <a:gd name="T34" fmla="*/ 205 w 279"/>
                <a:gd name="T35" fmla="*/ 61 h 71"/>
                <a:gd name="T36" fmla="*/ 200 w 279"/>
                <a:gd name="T37" fmla="*/ 58 h 71"/>
                <a:gd name="T38" fmla="*/ 198 w 279"/>
                <a:gd name="T39" fmla="*/ 59 h 71"/>
                <a:gd name="T40" fmla="*/ 189 w 279"/>
                <a:gd name="T41" fmla="*/ 58 h 71"/>
                <a:gd name="T42" fmla="*/ 181 w 279"/>
                <a:gd name="T43" fmla="*/ 55 h 71"/>
                <a:gd name="T44" fmla="*/ 172 w 279"/>
                <a:gd name="T45" fmla="*/ 54 h 71"/>
                <a:gd name="T46" fmla="*/ 163 w 279"/>
                <a:gd name="T47" fmla="*/ 52 h 71"/>
                <a:gd name="T48" fmla="*/ 155 w 279"/>
                <a:gd name="T49" fmla="*/ 50 h 71"/>
                <a:gd name="T50" fmla="*/ 146 w 279"/>
                <a:gd name="T51" fmla="*/ 49 h 71"/>
                <a:gd name="T52" fmla="*/ 137 w 279"/>
                <a:gd name="T53" fmla="*/ 47 h 71"/>
                <a:gd name="T54" fmla="*/ 129 w 279"/>
                <a:gd name="T55" fmla="*/ 45 h 71"/>
                <a:gd name="T56" fmla="*/ 125 w 279"/>
                <a:gd name="T57" fmla="*/ 43 h 71"/>
                <a:gd name="T58" fmla="*/ 121 w 279"/>
                <a:gd name="T59" fmla="*/ 43 h 71"/>
                <a:gd name="T60" fmla="*/ 117 w 279"/>
                <a:gd name="T61" fmla="*/ 42 h 71"/>
                <a:gd name="T62" fmla="*/ 112 w 279"/>
                <a:gd name="T63" fmla="*/ 42 h 71"/>
                <a:gd name="T64" fmla="*/ 98 w 279"/>
                <a:gd name="T65" fmla="*/ 38 h 71"/>
                <a:gd name="T66" fmla="*/ 85 w 279"/>
                <a:gd name="T67" fmla="*/ 36 h 71"/>
                <a:gd name="T68" fmla="*/ 71 w 279"/>
                <a:gd name="T69" fmla="*/ 33 h 71"/>
                <a:gd name="T70" fmla="*/ 56 w 279"/>
                <a:gd name="T71" fmla="*/ 31 h 71"/>
                <a:gd name="T72" fmla="*/ 43 w 279"/>
                <a:gd name="T73" fmla="*/ 29 h 71"/>
                <a:gd name="T74" fmla="*/ 28 w 279"/>
                <a:gd name="T75" fmla="*/ 27 h 71"/>
                <a:gd name="T76" fmla="*/ 14 w 279"/>
                <a:gd name="T77" fmla="*/ 24 h 71"/>
                <a:gd name="T78" fmla="*/ 1 w 279"/>
                <a:gd name="T79" fmla="*/ 22 h 71"/>
                <a:gd name="T80" fmla="*/ 0 w 279"/>
                <a:gd name="T81" fmla="*/ 17 h 71"/>
                <a:gd name="T82" fmla="*/ 1 w 279"/>
                <a:gd name="T83" fmla="*/ 11 h 71"/>
                <a:gd name="T84" fmla="*/ 2 w 279"/>
                <a:gd name="T85" fmla="*/ 6 h 71"/>
                <a:gd name="T86" fmla="*/ 4 w 279"/>
                <a:gd name="T87" fmla="*/ 0 h 71"/>
                <a:gd name="T88" fmla="*/ 24 w 279"/>
                <a:gd name="T89" fmla="*/ 2 h 71"/>
                <a:gd name="T90" fmla="*/ 43 w 279"/>
                <a:gd name="T91" fmla="*/ 6 h 71"/>
                <a:gd name="T92" fmla="*/ 62 w 279"/>
                <a:gd name="T93" fmla="*/ 10 h 71"/>
                <a:gd name="T94" fmla="*/ 81 w 279"/>
                <a:gd name="T95" fmla="*/ 12 h 71"/>
                <a:gd name="T96" fmla="*/ 99 w 279"/>
                <a:gd name="T97" fmla="*/ 16 h 71"/>
                <a:gd name="T98" fmla="*/ 119 w 279"/>
                <a:gd name="T99" fmla="*/ 20 h 71"/>
                <a:gd name="T100" fmla="*/ 137 w 279"/>
                <a:gd name="T101" fmla="*/ 23 h 71"/>
                <a:gd name="T102" fmla="*/ 157 w 279"/>
                <a:gd name="T103" fmla="*/ 26 h 7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79"/>
                <a:gd name="T157" fmla="*/ 0 h 71"/>
                <a:gd name="T158" fmla="*/ 279 w 279"/>
                <a:gd name="T159" fmla="*/ 71 h 7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79" h="71">
                  <a:moveTo>
                    <a:pt x="157" y="26"/>
                  </a:moveTo>
                  <a:lnTo>
                    <a:pt x="172" y="29"/>
                  </a:lnTo>
                  <a:lnTo>
                    <a:pt x="188" y="33"/>
                  </a:lnTo>
                  <a:lnTo>
                    <a:pt x="203" y="36"/>
                  </a:lnTo>
                  <a:lnTo>
                    <a:pt x="219" y="39"/>
                  </a:lnTo>
                  <a:lnTo>
                    <a:pt x="234" y="43"/>
                  </a:lnTo>
                  <a:lnTo>
                    <a:pt x="250" y="47"/>
                  </a:lnTo>
                  <a:lnTo>
                    <a:pt x="264" y="50"/>
                  </a:lnTo>
                  <a:lnTo>
                    <a:pt x="279" y="54"/>
                  </a:lnTo>
                  <a:lnTo>
                    <a:pt x="279" y="58"/>
                  </a:lnTo>
                  <a:lnTo>
                    <a:pt x="279" y="63"/>
                  </a:lnTo>
                  <a:lnTo>
                    <a:pt x="278" y="68"/>
                  </a:lnTo>
                  <a:lnTo>
                    <a:pt x="274" y="70"/>
                  </a:lnTo>
                  <a:lnTo>
                    <a:pt x="268" y="71"/>
                  </a:lnTo>
                  <a:lnTo>
                    <a:pt x="262" y="70"/>
                  </a:lnTo>
                  <a:lnTo>
                    <a:pt x="256" y="69"/>
                  </a:lnTo>
                  <a:lnTo>
                    <a:pt x="250" y="69"/>
                  </a:lnTo>
                  <a:lnTo>
                    <a:pt x="205" y="61"/>
                  </a:lnTo>
                  <a:lnTo>
                    <a:pt x="200" y="58"/>
                  </a:lnTo>
                  <a:lnTo>
                    <a:pt x="198" y="59"/>
                  </a:lnTo>
                  <a:lnTo>
                    <a:pt x="189" y="58"/>
                  </a:lnTo>
                  <a:lnTo>
                    <a:pt x="181" y="55"/>
                  </a:lnTo>
                  <a:lnTo>
                    <a:pt x="172" y="54"/>
                  </a:lnTo>
                  <a:lnTo>
                    <a:pt x="163" y="52"/>
                  </a:lnTo>
                  <a:lnTo>
                    <a:pt x="155" y="50"/>
                  </a:lnTo>
                  <a:lnTo>
                    <a:pt x="146" y="49"/>
                  </a:lnTo>
                  <a:lnTo>
                    <a:pt x="137" y="47"/>
                  </a:lnTo>
                  <a:lnTo>
                    <a:pt x="129" y="45"/>
                  </a:lnTo>
                  <a:lnTo>
                    <a:pt x="125" y="43"/>
                  </a:lnTo>
                  <a:lnTo>
                    <a:pt x="121" y="43"/>
                  </a:lnTo>
                  <a:lnTo>
                    <a:pt x="117" y="42"/>
                  </a:lnTo>
                  <a:lnTo>
                    <a:pt x="112" y="42"/>
                  </a:lnTo>
                  <a:lnTo>
                    <a:pt x="98" y="38"/>
                  </a:lnTo>
                  <a:lnTo>
                    <a:pt x="85" y="36"/>
                  </a:lnTo>
                  <a:lnTo>
                    <a:pt x="71" y="33"/>
                  </a:lnTo>
                  <a:lnTo>
                    <a:pt x="56" y="31"/>
                  </a:lnTo>
                  <a:lnTo>
                    <a:pt x="43" y="29"/>
                  </a:lnTo>
                  <a:lnTo>
                    <a:pt x="28" y="27"/>
                  </a:lnTo>
                  <a:lnTo>
                    <a:pt x="14" y="24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2" y="6"/>
                  </a:lnTo>
                  <a:lnTo>
                    <a:pt x="4" y="0"/>
                  </a:lnTo>
                  <a:lnTo>
                    <a:pt x="24" y="2"/>
                  </a:lnTo>
                  <a:lnTo>
                    <a:pt x="43" y="6"/>
                  </a:lnTo>
                  <a:lnTo>
                    <a:pt x="62" y="10"/>
                  </a:lnTo>
                  <a:lnTo>
                    <a:pt x="81" y="12"/>
                  </a:lnTo>
                  <a:lnTo>
                    <a:pt x="99" y="16"/>
                  </a:lnTo>
                  <a:lnTo>
                    <a:pt x="119" y="20"/>
                  </a:lnTo>
                  <a:lnTo>
                    <a:pt x="137" y="23"/>
                  </a:lnTo>
                  <a:lnTo>
                    <a:pt x="157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Freeform 51"/>
            <p:cNvSpPr>
              <a:spLocks/>
            </p:cNvSpPr>
            <p:nvPr/>
          </p:nvSpPr>
          <p:spPr bwMode="auto">
            <a:xfrm>
              <a:off x="3154" y="1581"/>
              <a:ext cx="71" cy="147"/>
            </a:xfrm>
            <a:custGeom>
              <a:avLst/>
              <a:gdLst>
                <a:gd name="T0" fmla="*/ 69 w 71"/>
                <a:gd name="T1" fmla="*/ 4 h 147"/>
                <a:gd name="T2" fmla="*/ 71 w 71"/>
                <a:gd name="T3" fmla="*/ 26 h 147"/>
                <a:gd name="T4" fmla="*/ 69 w 71"/>
                <a:gd name="T5" fmla="*/ 47 h 147"/>
                <a:gd name="T6" fmla="*/ 67 w 71"/>
                <a:gd name="T7" fmla="*/ 69 h 147"/>
                <a:gd name="T8" fmla="*/ 68 w 71"/>
                <a:gd name="T9" fmla="*/ 91 h 147"/>
                <a:gd name="T10" fmla="*/ 67 w 71"/>
                <a:gd name="T11" fmla="*/ 104 h 147"/>
                <a:gd name="T12" fmla="*/ 68 w 71"/>
                <a:gd name="T13" fmla="*/ 116 h 147"/>
                <a:gd name="T14" fmla="*/ 68 w 71"/>
                <a:gd name="T15" fmla="*/ 130 h 147"/>
                <a:gd name="T16" fmla="*/ 67 w 71"/>
                <a:gd name="T17" fmla="*/ 142 h 147"/>
                <a:gd name="T18" fmla="*/ 59 w 71"/>
                <a:gd name="T19" fmla="*/ 144 h 147"/>
                <a:gd name="T20" fmla="*/ 52 w 71"/>
                <a:gd name="T21" fmla="*/ 144 h 147"/>
                <a:gd name="T22" fmla="*/ 44 w 71"/>
                <a:gd name="T23" fmla="*/ 144 h 147"/>
                <a:gd name="T24" fmla="*/ 37 w 71"/>
                <a:gd name="T25" fmla="*/ 146 h 147"/>
                <a:gd name="T26" fmla="*/ 30 w 71"/>
                <a:gd name="T27" fmla="*/ 147 h 147"/>
                <a:gd name="T28" fmla="*/ 21 w 71"/>
                <a:gd name="T29" fmla="*/ 147 h 147"/>
                <a:gd name="T30" fmla="*/ 12 w 71"/>
                <a:gd name="T31" fmla="*/ 147 h 147"/>
                <a:gd name="T32" fmla="*/ 5 w 71"/>
                <a:gd name="T33" fmla="*/ 146 h 147"/>
                <a:gd name="T34" fmla="*/ 2 w 71"/>
                <a:gd name="T35" fmla="*/ 110 h 147"/>
                <a:gd name="T36" fmla="*/ 0 w 71"/>
                <a:gd name="T37" fmla="*/ 74 h 147"/>
                <a:gd name="T38" fmla="*/ 0 w 71"/>
                <a:gd name="T39" fmla="*/ 37 h 147"/>
                <a:gd name="T40" fmla="*/ 0 w 71"/>
                <a:gd name="T41" fmla="*/ 1 h 147"/>
                <a:gd name="T42" fmla="*/ 9 w 71"/>
                <a:gd name="T43" fmla="*/ 1 h 147"/>
                <a:gd name="T44" fmla="*/ 17 w 71"/>
                <a:gd name="T45" fmla="*/ 1 h 147"/>
                <a:gd name="T46" fmla="*/ 26 w 71"/>
                <a:gd name="T47" fmla="*/ 1 h 147"/>
                <a:gd name="T48" fmla="*/ 34 w 71"/>
                <a:gd name="T49" fmla="*/ 0 h 147"/>
                <a:gd name="T50" fmla="*/ 43 w 71"/>
                <a:gd name="T51" fmla="*/ 1 h 147"/>
                <a:gd name="T52" fmla="*/ 52 w 71"/>
                <a:gd name="T53" fmla="*/ 1 h 147"/>
                <a:gd name="T54" fmla="*/ 60 w 71"/>
                <a:gd name="T55" fmla="*/ 3 h 147"/>
                <a:gd name="T56" fmla="*/ 69 w 71"/>
                <a:gd name="T57" fmla="*/ 4 h 14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1"/>
                <a:gd name="T88" fmla="*/ 0 h 147"/>
                <a:gd name="T89" fmla="*/ 71 w 71"/>
                <a:gd name="T90" fmla="*/ 147 h 14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1" h="147">
                  <a:moveTo>
                    <a:pt x="69" y="4"/>
                  </a:moveTo>
                  <a:lnTo>
                    <a:pt x="71" y="26"/>
                  </a:lnTo>
                  <a:lnTo>
                    <a:pt x="69" y="47"/>
                  </a:lnTo>
                  <a:lnTo>
                    <a:pt x="67" y="69"/>
                  </a:lnTo>
                  <a:lnTo>
                    <a:pt x="68" y="91"/>
                  </a:lnTo>
                  <a:lnTo>
                    <a:pt x="67" y="104"/>
                  </a:lnTo>
                  <a:lnTo>
                    <a:pt x="68" y="116"/>
                  </a:lnTo>
                  <a:lnTo>
                    <a:pt x="68" y="130"/>
                  </a:lnTo>
                  <a:lnTo>
                    <a:pt x="67" y="142"/>
                  </a:lnTo>
                  <a:lnTo>
                    <a:pt x="59" y="144"/>
                  </a:lnTo>
                  <a:lnTo>
                    <a:pt x="52" y="144"/>
                  </a:lnTo>
                  <a:lnTo>
                    <a:pt x="44" y="144"/>
                  </a:lnTo>
                  <a:lnTo>
                    <a:pt x="37" y="146"/>
                  </a:lnTo>
                  <a:lnTo>
                    <a:pt x="30" y="147"/>
                  </a:lnTo>
                  <a:lnTo>
                    <a:pt x="21" y="147"/>
                  </a:lnTo>
                  <a:lnTo>
                    <a:pt x="12" y="147"/>
                  </a:lnTo>
                  <a:lnTo>
                    <a:pt x="5" y="146"/>
                  </a:lnTo>
                  <a:lnTo>
                    <a:pt x="2" y="110"/>
                  </a:lnTo>
                  <a:lnTo>
                    <a:pt x="0" y="74"/>
                  </a:lnTo>
                  <a:lnTo>
                    <a:pt x="0" y="37"/>
                  </a:lnTo>
                  <a:lnTo>
                    <a:pt x="0" y="1"/>
                  </a:lnTo>
                  <a:lnTo>
                    <a:pt x="9" y="1"/>
                  </a:lnTo>
                  <a:lnTo>
                    <a:pt x="17" y="1"/>
                  </a:lnTo>
                  <a:lnTo>
                    <a:pt x="26" y="1"/>
                  </a:lnTo>
                  <a:lnTo>
                    <a:pt x="34" y="0"/>
                  </a:lnTo>
                  <a:lnTo>
                    <a:pt x="43" y="1"/>
                  </a:lnTo>
                  <a:lnTo>
                    <a:pt x="52" y="1"/>
                  </a:lnTo>
                  <a:lnTo>
                    <a:pt x="60" y="3"/>
                  </a:lnTo>
                  <a:lnTo>
                    <a:pt x="69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Freeform 52"/>
            <p:cNvSpPr>
              <a:spLocks/>
            </p:cNvSpPr>
            <p:nvPr/>
          </p:nvSpPr>
          <p:spPr bwMode="auto">
            <a:xfrm>
              <a:off x="3030" y="1585"/>
              <a:ext cx="85" cy="145"/>
            </a:xfrm>
            <a:custGeom>
              <a:avLst/>
              <a:gdLst>
                <a:gd name="T0" fmla="*/ 76 w 85"/>
                <a:gd name="T1" fmla="*/ 0 h 145"/>
                <a:gd name="T2" fmla="*/ 80 w 85"/>
                <a:gd name="T3" fmla="*/ 25 h 145"/>
                <a:gd name="T4" fmla="*/ 82 w 85"/>
                <a:gd name="T5" fmla="*/ 49 h 145"/>
                <a:gd name="T6" fmla="*/ 82 w 85"/>
                <a:gd name="T7" fmla="*/ 75 h 145"/>
                <a:gd name="T8" fmla="*/ 85 w 85"/>
                <a:gd name="T9" fmla="*/ 100 h 145"/>
                <a:gd name="T10" fmla="*/ 83 w 85"/>
                <a:gd name="T11" fmla="*/ 144 h 145"/>
                <a:gd name="T12" fmla="*/ 73 w 85"/>
                <a:gd name="T13" fmla="*/ 144 h 145"/>
                <a:gd name="T14" fmla="*/ 64 w 85"/>
                <a:gd name="T15" fmla="*/ 145 h 145"/>
                <a:gd name="T16" fmla="*/ 55 w 85"/>
                <a:gd name="T17" fmla="*/ 145 h 145"/>
                <a:gd name="T18" fmla="*/ 45 w 85"/>
                <a:gd name="T19" fmla="*/ 145 h 145"/>
                <a:gd name="T20" fmla="*/ 35 w 85"/>
                <a:gd name="T21" fmla="*/ 145 h 145"/>
                <a:gd name="T22" fmla="*/ 27 w 85"/>
                <a:gd name="T23" fmla="*/ 145 h 145"/>
                <a:gd name="T24" fmla="*/ 17 w 85"/>
                <a:gd name="T25" fmla="*/ 144 h 145"/>
                <a:gd name="T26" fmla="*/ 7 w 85"/>
                <a:gd name="T27" fmla="*/ 144 h 145"/>
                <a:gd name="T28" fmla="*/ 5 w 85"/>
                <a:gd name="T29" fmla="*/ 133 h 145"/>
                <a:gd name="T30" fmla="*/ 3 w 85"/>
                <a:gd name="T31" fmla="*/ 119 h 145"/>
                <a:gd name="T32" fmla="*/ 2 w 85"/>
                <a:gd name="T33" fmla="*/ 107 h 145"/>
                <a:gd name="T34" fmla="*/ 0 w 85"/>
                <a:gd name="T35" fmla="*/ 95 h 145"/>
                <a:gd name="T36" fmla="*/ 0 w 85"/>
                <a:gd name="T37" fmla="*/ 73 h 145"/>
                <a:gd name="T38" fmla="*/ 0 w 85"/>
                <a:gd name="T39" fmla="*/ 50 h 145"/>
                <a:gd name="T40" fmla="*/ 1 w 85"/>
                <a:gd name="T41" fmla="*/ 28 h 145"/>
                <a:gd name="T42" fmla="*/ 1 w 85"/>
                <a:gd name="T43" fmla="*/ 5 h 145"/>
                <a:gd name="T44" fmla="*/ 3 w 85"/>
                <a:gd name="T45" fmla="*/ 1 h 145"/>
                <a:gd name="T46" fmla="*/ 9 w 85"/>
                <a:gd name="T47" fmla="*/ 0 h 145"/>
                <a:gd name="T48" fmla="*/ 16 w 85"/>
                <a:gd name="T49" fmla="*/ 0 h 145"/>
                <a:gd name="T50" fmla="*/ 21 w 85"/>
                <a:gd name="T51" fmla="*/ 0 h 145"/>
                <a:gd name="T52" fmla="*/ 76 w 85"/>
                <a:gd name="T53" fmla="*/ 0 h 1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5"/>
                <a:gd name="T82" fmla="*/ 0 h 145"/>
                <a:gd name="T83" fmla="*/ 85 w 85"/>
                <a:gd name="T84" fmla="*/ 145 h 14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5" h="145">
                  <a:moveTo>
                    <a:pt x="76" y="0"/>
                  </a:moveTo>
                  <a:lnTo>
                    <a:pt x="80" y="25"/>
                  </a:lnTo>
                  <a:lnTo>
                    <a:pt x="82" y="49"/>
                  </a:lnTo>
                  <a:lnTo>
                    <a:pt x="82" y="75"/>
                  </a:lnTo>
                  <a:lnTo>
                    <a:pt x="85" y="100"/>
                  </a:lnTo>
                  <a:lnTo>
                    <a:pt x="83" y="144"/>
                  </a:lnTo>
                  <a:lnTo>
                    <a:pt x="73" y="144"/>
                  </a:lnTo>
                  <a:lnTo>
                    <a:pt x="64" y="145"/>
                  </a:lnTo>
                  <a:lnTo>
                    <a:pt x="55" y="145"/>
                  </a:lnTo>
                  <a:lnTo>
                    <a:pt x="45" y="145"/>
                  </a:lnTo>
                  <a:lnTo>
                    <a:pt x="35" y="145"/>
                  </a:lnTo>
                  <a:lnTo>
                    <a:pt x="27" y="145"/>
                  </a:lnTo>
                  <a:lnTo>
                    <a:pt x="17" y="144"/>
                  </a:lnTo>
                  <a:lnTo>
                    <a:pt x="7" y="144"/>
                  </a:lnTo>
                  <a:lnTo>
                    <a:pt x="5" y="133"/>
                  </a:lnTo>
                  <a:lnTo>
                    <a:pt x="3" y="119"/>
                  </a:lnTo>
                  <a:lnTo>
                    <a:pt x="2" y="107"/>
                  </a:lnTo>
                  <a:lnTo>
                    <a:pt x="0" y="95"/>
                  </a:lnTo>
                  <a:lnTo>
                    <a:pt x="0" y="73"/>
                  </a:lnTo>
                  <a:lnTo>
                    <a:pt x="0" y="50"/>
                  </a:lnTo>
                  <a:lnTo>
                    <a:pt x="1" y="28"/>
                  </a:lnTo>
                  <a:lnTo>
                    <a:pt x="1" y="5"/>
                  </a:lnTo>
                  <a:lnTo>
                    <a:pt x="3" y="1"/>
                  </a:lnTo>
                  <a:lnTo>
                    <a:pt x="9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Freeform 53"/>
            <p:cNvSpPr>
              <a:spLocks/>
            </p:cNvSpPr>
            <p:nvPr/>
          </p:nvSpPr>
          <p:spPr bwMode="auto">
            <a:xfrm>
              <a:off x="2599" y="1585"/>
              <a:ext cx="73" cy="102"/>
            </a:xfrm>
            <a:custGeom>
              <a:avLst/>
              <a:gdLst>
                <a:gd name="T0" fmla="*/ 60 w 73"/>
                <a:gd name="T1" fmla="*/ 2 h 102"/>
                <a:gd name="T2" fmla="*/ 64 w 73"/>
                <a:gd name="T3" fmla="*/ 25 h 102"/>
                <a:gd name="T4" fmla="*/ 67 w 73"/>
                <a:gd name="T5" fmla="*/ 47 h 102"/>
                <a:gd name="T6" fmla="*/ 71 w 73"/>
                <a:gd name="T7" fmla="*/ 69 h 102"/>
                <a:gd name="T8" fmla="*/ 73 w 73"/>
                <a:gd name="T9" fmla="*/ 91 h 102"/>
                <a:gd name="T10" fmla="*/ 65 w 73"/>
                <a:gd name="T11" fmla="*/ 92 h 102"/>
                <a:gd name="T12" fmla="*/ 57 w 73"/>
                <a:gd name="T13" fmla="*/ 95 h 102"/>
                <a:gd name="T14" fmla="*/ 50 w 73"/>
                <a:gd name="T15" fmla="*/ 96 h 102"/>
                <a:gd name="T16" fmla="*/ 43 w 73"/>
                <a:gd name="T17" fmla="*/ 100 h 102"/>
                <a:gd name="T18" fmla="*/ 36 w 73"/>
                <a:gd name="T19" fmla="*/ 100 h 102"/>
                <a:gd name="T20" fmla="*/ 32 w 73"/>
                <a:gd name="T21" fmla="*/ 101 h 102"/>
                <a:gd name="T22" fmla="*/ 25 w 73"/>
                <a:gd name="T23" fmla="*/ 102 h 102"/>
                <a:gd name="T24" fmla="*/ 20 w 73"/>
                <a:gd name="T25" fmla="*/ 102 h 102"/>
                <a:gd name="T26" fmla="*/ 18 w 73"/>
                <a:gd name="T27" fmla="*/ 95 h 102"/>
                <a:gd name="T28" fmla="*/ 16 w 73"/>
                <a:gd name="T29" fmla="*/ 86 h 102"/>
                <a:gd name="T30" fmla="*/ 14 w 73"/>
                <a:gd name="T31" fmla="*/ 79 h 102"/>
                <a:gd name="T32" fmla="*/ 12 w 73"/>
                <a:gd name="T33" fmla="*/ 70 h 102"/>
                <a:gd name="T34" fmla="*/ 8 w 73"/>
                <a:gd name="T35" fmla="*/ 55 h 102"/>
                <a:gd name="T36" fmla="*/ 4 w 73"/>
                <a:gd name="T37" fmla="*/ 42 h 102"/>
                <a:gd name="T38" fmla="*/ 2 w 73"/>
                <a:gd name="T39" fmla="*/ 28 h 102"/>
                <a:gd name="T40" fmla="*/ 0 w 73"/>
                <a:gd name="T41" fmla="*/ 13 h 102"/>
                <a:gd name="T42" fmla="*/ 7 w 73"/>
                <a:gd name="T43" fmla="*/ 12 h 102"/>
                <a:gd name="T44" fmla="*/ 14 w 73"/>
                <a:gd name="T45" fmla="*/ 10 h 102"/>
                <a:gd name="T46" fmla="*/ 22 w 73"/>
                <a:gd name="T47" fmla="*/ 9 h 102"/>
                <a:gd name="T48" fmla="*/ 29 w 73"/>
                <a:gd name="T49" fmla="*/ 6 h 102"/>
                <a:gd name="T50" fmla="*/ 36 w 73"/>
                <a:gd name="T51" fmla="*/ 5 h 102"/>
                <a:gd name="T52" fmla="*/ 44 w 73"/>
                <a:gd name="T53" fmla="*/ 2 h 102"/>
                <a:gd name="T54" fmla="*/ 51 w 73"/>
                <a:gd name="T55" fmla="*/ 1 h 102"/>
                <a:gd name="T56" fmla="*/ 59 w 73"/>
                <a:gd name="T57" fmla="*/ 0 h 102"/>
                <a:gd name="T58" fmla="*/ 60 w 73"/>
                <a:gd name="T59" fmla="*/ 2 h 10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73"/>
                <a:gd name="T91" fmla="*/ 0 h 102"/>
                <a:gd name="T92" fmla="*/ 73 w 73"/>
                <a:gd name="T93" fmla="*/ 102 h 10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73" h="102">
                  <a:moveTo>
                    <a:pt x="60" y="2"/>
                  </a:moveTo>
                  <a:lnTo>
                    <a:pt x="64" y="25"/>
                  </a:lnTo>
                  <a:lnTo>
                    <a:pt x="67" y="47"/>
                  </a:lnTo>
                  <a:lnTo>
                    <a:pt x="71" y="69"/>
                  </a:lnTo>
                  <a:lnTo>
                    <a:pt x="73" y="91"/>
                  </a:lnTo>
                  <a:lnTo>
                    <a:pt x="65" y="92"/>
                  </a:lnTo>
                  <a:lnTo>
                    <a:pt x="57" y="95"/>
                  </a:lnTo>
                  <a:lnTo>
                    <a:pt x="50" y="96"/>
                  </a:lnTo>
                  <a:lnTo>
                    <a:pt x="43" y="100"/>
                  </a:lnTo>
                  <a:lnTo>
                    <a:pt x="36" y="100"/>
                  </a:lnTo>
                  <a:lnTo>
                    <a:pt x="32" y="101"/>
                  </a:lnTo>
                  <a:lnTo>
                    <a:pt x="25" y="102"/>
                  </a:lnTo>
                  <a:lnTo>
                    <a:pt x="20" y="102"/>
                  </a:lnTo>
                  <a:lnTo>
                    <a:pt x="18" y="95"/>
                  </a:lnTo>
                  <a:lnTo>
                    <a:pt x="16" y="86"/>
                  </a:lnTo>
                  <a:lnTo>
                    <a:pt x="14" y="79"/>
                  </a:lnTo>
                  <a:lnTo>
                    <a:pt x="12" y="70"/>
                  </a:lnTo>
                  <a:lnTo>
                    <a:pt x="8" y="55"/>
                  </a:lnTo>
                  <a:lnTo>
                    <a:pt x="4" y="42"/>
                  </a:lnTo>
                  <a:lnTo>
                    <a:pt x="2" y="28"/>
                  </a:lnTo>
                  <a:lnTo>
                    <a:pt x="0" y="13"/>
                  </a:lnTo>
                  <a:lnTo>
                    <a:pt x="7" y="12"/>
                  </a:lnTo>
                  <a:lnTo>
                    <a:pt x="14" y="10"/>
                  </a:lnTo>
                  <a:lnTo>
                    <a:pt x="22" y="9"/>
                  </a:lnTo>
                  <a:lnTo>
                    <a:pt x="29" y="6"/>
                  </a:lnTo>
                  <a:lnTo>
                    <a:pt x="36" y="5"/>
                  </a:lnTo>
                  <a:lnTo>
                    <a:pt x="44" y="2"/>
                  </a:lnTo>
                  <a:lnTo>
                    <a:pt x="51" y="1"/>
                  </a:lnTo>
                  <a:lnTo>
                    <a:pt x="59" y="0"/>
                  </a:lnTo>
                  <a:lnTo>
                    <a:pt x="6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Freeform 54"/>
            <p:cNvSpPr>
              <a:spLocks/>
            </p:cNvSpPr>
            <p:nvPr/>
          </p:nvSpPr>
          <p:spPr bwMode="auto">
            <a:xfrm>
              <a:off x="2514" y="1603"/>
              <a:ext cx="70" cy="104"/>
            </a:xfrm>
            <a:custGeom>
              <a:avLst/>
              <a:gdLst>
                <a:gd name="T0" fmla="*/ 50 w 70"/>
                <a:gd name="T1" fmla="*/ 2 h 104"/>
                <a:gd name="T2" fmla="*/ 56 w 70"/>
                <a:gd name="T3" fmla="*/ 24 h 104"/>
                <a:gd name="T4" fmla="*/ 61 w 70"/>
                <a:gd name="T5" fmla="*/ 46 h 104"/>
                <a:gd name="T6" fmla="*/ 65 w 70"/>
                <a:gd name="T7" fmla="*/ 69 h 104"/>
                <a:gd name="T8" fmla="*/ 70 w 70"/>
                <a:gd name="T9" fmla="*/ 92 h 104"/>
                <a:gd name="T10" fmla="*/ 62 w 70"/>
                <a:gd name="T11" fmla="*/ 94 h 104"/>
                <a:gd name="T12" fmla="*/ 56 w 70"/>
                <a:gd name="T13" fmla="*/ 95 h 104"/>
                <a:gd name="T14" fmla="*/ 49 w 70"/>
                <a:gd name="T15" fmla="*/ 98 h 104"/>
                <a:gd name="T16" fmla="*/ 41 w 70"/>
                <a:gd name="T17" fmla="*/ 99 h 104"/>
                <a:gd name="T18" fmla="*/ 34 w 70"/>
                <a:gd name="T19" fmla="*/ 100 h 104"/>
                <a:gd name="T20" fmla="*/ 27 w 70"/>
                <a:gd name="T21" fmla="*/ 101 h 104"/>
                <a:gd name="T22" fmla="*/ 20 w 70"/>
                <a:gd name="T23" fmla="*/ 103 h 104"/>
                <a:gd name="T24" fmla="*/ 13 w 70"/>
                <a:gd name="T25" fmla="*/ 104 h 104"/>
                <a:gd name="T26" fmla="*/ 8 w 70"/>
                <a:gd name="T27" fmla="*/ 80 h 104"/>
                <a:gd name="T28" fmla="*/ 3 w 70"/>
                <a:gd name="T29" fmla="*/ 58 h 104"/>
                <a:gd name="T30" fmla="*/ 0 w 70"/>
                <a:gd name="T31" fmla="*/ 35 h 104"/>
                <a:gd name="T32" fmla="*/ 0 w 70"/>
                <a:gd name="T33" fmla="*/ 11 h 104"/>
                <a:gd name="T34" fmla="*/ 7 w 70"/>
                <a:gd name="T35" fmla="*/ 8 h 104"/>
                <a:gd name="T36" fmla="*/ 16 w 70"/>
                <a:gd name="T37" fmla="*/ 5 h 104"/>
                <a:gd name="T38" fmla="*/ 24 w 70"/>
                <a:gd name="T39" fmla="*/ 5 h 104"/>
                <a:gd name="T40" fmla="*/ 33 w 70"/>
                <a:gd name="T41" fmla="*/ 3 h 104"/>
                <a:gd name="T42" fmla="*/ 38 w 70"/>
                <a:gd name="T43" fmla="*/ 2 h 104"/>
                <a:gd name="T44" fmla="*/ 41 w 70"/>
                <a:gd name="T45" fmla="*/ 0 h 104"/>
                <a:gd name="T46" fmla="*/ 46 w 70"/>
                <a:gd name="T47" fmla="*/ 0 h 104"/>
                <a:gd name="T48" fmla="*/ 50 w 70"/>
                <a:gd name="T49" fmla="*/ 2 h 1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0"/>
                <a:gd name="T76" fmla="*/ 0 h 104"/>
                <a:gd name="T77" fmla="*/ 70 w 70"/>
                <a:gd name="T78" fmla="*/ 104 h 1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0" h="104">
                  <a:moveTo>
                    <a:pt x="50" y="2"/>
                  </a:moveTo>
                  <a:lnTo>
                    <a:pt x="56" y="24"/>
                  </a:lnTo>
                  <a:lnTo>
                    <a:pt x="61" y="46"/>
                  </a:lnTo>
                  <a:lnTo>
                    <a:pt x="65" y="69"/>
                  </a:lnTo>
                  <a:lnTo>
                    <a:pt x="70" y="92"/>
                  </a:lnTo>
                  <a:lnTo>
                    <a:pt x="62" y="94"/>
                  </a:lnTo>
                  <a:lnTo>
                    <a:pt x="56" y="95"/>
                  </a:lnTo>
                  <a:lnTo>
                    <a:pt x="49" y="98"/>
                  </a:lnTo>
                  <a:lnTo>
                    <a:pt x="41" y="99"/>
                  </a:lnTo>
                  <a:lnTo>
                    <a:pt x="34" y="100"/>
                  </a:lnTo>
                  <a:lnTo>
                    <a:pt x="27" y="101"/>
                  </a:lnTo>
                  <a:lnTo>
                    <a:pt x="20" y="103"/>
                  </a:lnTo>
                  <a:lnTo>
                    <a:pt x="13" y="104"/>
                  </a:lnTo>
                  <a:lnTo>
                    <a:pt x="8" y="80"/>
                  </a:lnTo>
                  <a:lnTo>
                    <a:pt x="3" y="58"/>
                  </a:lnTo>
                  <a:lnTo>
                    <a:pt x="0" y="35"/>
                  </a:lnTo>
                  <a:lnTo>
                    <a:pt x="0" y="11"/>
                  </a:lnTo>
                  <a:lnTo>
                    <a:pt x="7" y="8"/>
                  </a:lnTo>
                  <a:lnTo>
                    <a:pt x="16" y="5"/>
                  </a:lnTo>
                  <a:lnTo>
                    <a:pt x="24" y="5"/>
                  </a:lnTo>
                  <a:lnTo>
                    <a:pt x="33" y="3"/>
                  </a:lnTo>
                  <a:lnTo>
                    <a:pt x="38" y="2"/>
                  </a:lnTo>
                  <a:lnTo>
                    <a:pt x="41" y="0"/>
                  </a:lnTo>
                  <a:lnTo>
                    <a:pt x="46" y="0"/>
                  </a:lnTo>
                  <a:lnTo>
                    <a:pt x="5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Freeform 55"/>
            <p:cNvSpPr>
              <a:spLocks/>
            </p:cNvSpPr>
            <p:nvPr/>
          </p:nvSpPr>
          <p:spPr bwMode="auto">
            <a:xfrm>
              <a:off x="3591" y="1610"/>
              <a:ext cx="94" cy="110"/>
            </a:xfrm>
            <a:custGeom>
              <a:avLst/>
              <a:gdLst>
                <a:gd name="T0" fmla="*/ 94 w 94"/>
                <a:gd name="T1" fmla="*/ 7 h 110"/>
                <a:gd name="T2" fmla="*/ 93 w 94"/>
                <a:gd name="T3" fmla="*/ 32 h 110"/>
                <a:gd name="T4" fmla="*/ 89 w 94"/>
                <a:gd name="T5" fmla="*/ 57 h 110"/>
                <a:gd name="T6" fmla="*/ 84 w 94"/>
                <a:gd name="T7" fmla="*/ 83 h 110"/>
                <a:gd name="T8" fmla="*/ 80 w 94"/>
                <a:gd name="T9" fmla="*/ 109 h 110"/>
                <a:gd name="T10" fmla="*/ 79 w 94"/>
                <a:gd name="T11" fmla="*/ 110 h 110"/>
                <a:gd name="T12" fmla="*/ 69 w 94"/>
                <a:gd name="T13" fmla="*/ 109 h 110"/>
                <a:gd name="T14" fmla="*/ 59 w 94"/>
                <a:gd name="T15" fmla="*/ 108 h 110"/>
                <a:gd name="T16" fmla="*/ 50 w 94"/>
                <a:gd name="T17" fmla="*/ 107 h 110"/>
                <a:gd name="T18" fmla="*/ 40 w 94"/>
                <a:gd name="T19" fmla="*/ 107 h 110"/>
                <a:gd name="T20" fmla="*/ 30 w 94"/>
                <a:gd name="T21" fmla="*/ 106 h 110"/>
                <a:gd name="T22" fmla="*/ 20 w 94"/>
                <a:gd name="T23" fmla="*/ 106 h 110"/>
                <a:gd name="T24" fmla="*/ 10 w 94"/>
                <a:gd name="T25" fmla="*/ 106 h 110"/>
                <a:gd name="T26" fmla="*/ 0 w 94"/>
                <a:gd name="T27" fmla="*/ 104 h 110"/>
                <a:gd name="T28" fmla="*/ 1 w 94"/>
                <a:gd name="T29" fmla="*/ 76 h 110"/>
                <a:gd name="T30" fmla="*/ 6 w 94"/>
                <a:gd name="T31" fmla="*/ 50 h 110"/>
                <a:gd name="T32" fmla="*/ 11 w 94"/>
                <a:gd name="T33" fmla="*/ 24 h 110"/>
                <a:gd name="T34" fmla="*/ 19 w 94"/>
                <a:gd name="T35" fmla="*/ 0 h 110"/>
                <a:gd name="T36" fmla="*/ 29 w 94"/>
                <a:gd name="T37" fmla="*/ 1 h 110"/>
                <a:gd name="T38" fmla="*/ 37 w 94"/>
                <a:gd name="T39" fmla="*/ 1 h 110"/>
                <a:gd name="T40" fmla="*/ 47 w 94"/>
                <a:gd name="T41" fmla="*/ 2 h 110"/>
                <a:gd name="T42" fmla="*/ 57 w 94"/>
                <a:gd name="T43" fmla="*/ 3 h 110"/>
                <a:gd name="T44" fmla="*/ 66 w 94"/>
                <a:gd name="T45" fmla="*/ 3 h 110"/>
                <a:gd name="T46" fmla="*/ 75 w 94"/>
                <a:gd name="T47" fmla="*/ 4 h 110"/>
                <a:gd name="T48" fmla="*/ 84 w 94"/>
                <a:gd name="T49" fmla="*/ 6 h 110"/>
                <a:gd name="T50" fmla="*/ 94 w 94"/>
                <a:gd name="T51" fmla="*/ 7 h 1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4"/>
                <a:gd name="T79" fmla="*/ 0 h 110"/>
                <a:gd name="T80" fmla="*/ 94 w 94"/>
                <a:gd name="T81" fmla="*/ 110 h 11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4" h="110">
                  <a:moveTo>
                    <a:pt x="94" y="7"/>
                  </a:moveTo>
                  <a:lnTo>
                    <a:pt x="93" y="32"/>
                  </a:lnTo>
                  <a:lnTo>
                    <a:pt x="89" y="57"/>
                  </a:lnTo>
                  <a:lnTo>
                    <a:pt x="84" y="83"/>
                  </a:lnTo>
                  <a:lnTo>
                    <a:pt x="80" y="109"/>
                  </a:lnTo>
                  <a:lnTo>
                    <a:pt x="79" y="110"/>
                  </a:lnTo>
                  <a:lnTo>
                    <a:pt x="69" y="109"/>
                  </a:lnTo>
                  <a:lnTo>
                    <a:pt x="59" y="108"/>
                  </a:lnTo>
                  <a:lnTo>
                    <a:pt x="50" y="107"/>
                  </a:lnTo>
                  <a:lnTo>
                    <a:pt x="40" y="107"/>
                  </a:lnTo>
                  <a:lnTo>
                    <a:pt x="30" y="106"/>
                  </a:lnTo>
                  <a:lnTo>
                    <a:pt x="20" y="106"/>
                  </a:lnTo>
                  <a:lnTo>
                    <a:pt x="10" y="106"/>
                  </a:lnTo>
                  <a:lnTo>
                    <a:pt x="0" y="104"/>
                  </a:lnTo>
                  <a:lnTo>
                    <a:pt x="1" y="76"/>
                  </a:lnTo>
                  <a:lnTo>
                    <a:pt x="6" y="50"/>
                  </a:lnTo>
                  <a:lnTo>
                    <a:pt x="11" y="24"/>
                  </a:lnTo>
                  <a:lnTo>
                    <a:pt x="19" y="0"/>
                  </a:lnTo>
                  <a:lnTo>
                    <a:pt x="29" y="1"/>
                  </a:lnTo>
                  <a:lnTo>
                    <a:pt x="37" y="1"/>
                  </a:lnTo>
                  <a:lnTo>
                    <a:pt x="47" y="2"/>
                  </a:lnTo>
                  <a:lnTo>
                    <a:pt x="57" y="3"/>
                  </a:lnTo>
                  <a:lnTo>
                    <a:pt x="66" y="3"/>
                  </a:lnTo>
                  <a:lnTo>
                    <a:pt x="75" y="4"/>
                  </a:lnTo>
                  <a:lnTo>
                    <a:pt x="84" y="6"/>
                  </a:lnTo>
                  <a:lnTo>
                    <a:pt x="94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Freeform 56"/>
            <p:cNvSpPr>
              <a:spLocks/>
            </p:cNvSpPr>
            <p:nvPr/>
          </p:nvSpPr>
          <p:spPr bwMode="auto">
            <a:xfrm>
              <a:off x="3712" y="1619"/>
              <a:ext cx="84" cy="117"/>
            </a:xfrm>
            <a:custGeom>
              <a:avLst/>
              <a:gdLst>
                <a:gd name="T0" fmla="*/ 84 w 84"/>
                <a:gd name="T1" fmla="*/ 14 h 117"/>
                <a:gd name="T2" fmla="*/ 80 w 84"/>
                <a:gd name="T3" fmla="*/ 41 h 117"/>
                <a:gd name="T4" fmla="*/ 75 w 84"/>
                <a:gd name="T5" fmla="*/ 67 h 117"/>
                <a:gd name="T6" fmla="*/ 69 w 84"/>
                <a:gd name="T7" fmla="*/ 93 h 117"/>
                <a:gd name="T8" fmla="*/ 62 w 84"/>
                <a:gd name="T9" fmla="*/ 117 h 117"/>
                <a:gd name="T10" fmla="*/ 54 w 84"/>
                <a:gd name="T11" fmla="*/ 116 h 117"/>
                <a:gd name="T12" fmla="*/ 47 w 84"/>
                <a:gd name="T13" fmla="*/ 114 h 117"/>
                <a:gd name="T14" fmla="*/ 39 w 84"/>
                <a:gd name="T15" fmla="*/ 113 h 117"/>
                <a:gd name="T16" fmla="*/ 32 w 84"/>
                <a:gd name="T17" fmla="*/ 110 h 117"/>
                <a:gd name="T18" fmla="*/ 23 w 84"/>
                <a:gd name="T19" fmla="*/ 109 h 117"/>
                <a:gd name="T20" fmla="*/ 16 w 84"/>
                <a:gd name="T21" fmla="*/ 108 h 117"/>
                <a:gd name="T22" fmla="*/ 7 w 84"/>
                <a:gd name="T23" fmla="*/ 105 h 117"/>
                <a:gd name="T24" fmla="*/ 0 w 84"/>
                <a:gd name="T25" fmla="*/ 104 h 117"/>
                <a:gd name="T26" fmla="*/ 2 w 84"/>
                <a:gd name="T27" fmla="*/ 78 h 117"/>
                <a:gd name="T28" fmla="*/ 5 w 84"/>
                <a:gd name="T29" fmla="*/ 52 h 117"/>
                <a:gd name="T30" fmla="*/ 9 w 84"/>
                <a:gd name="T31" fmla="*/ 26 h 117"/>
                <a:gd name="T32" fmla="*/ 12 w 84"/>
                <a:gd name="T33" fmla="*/ 0 h 117"/>
                <a:gd name="T34" fmla="*/ 22 w 84"/>
                <a:gd name="T35" fmla="*/ 2 h 117"/>
                <a:gd name="T36" fmla="*/ 31 w 84"/>
                <a:gd name="T37" fmla="*/ 3 h 117"/>
                <a:gd name="T38" fmla="*/ 41 w 84"/>
                <a:gd name="T39" fmla="*/ 3 h 117"/>
                <a:gd name="T40" fmla="*/ 50 w 84"/>
                <a:gd name="T41" fmla="*/ 4 h 117"/>
                <a:gd name="T42" fmla="*/ 59 w 84"/>
                <a:gd name="T43" fmla="*/ 5 h 117"/>
                <a:gd name="T44" fmla="*/ 68 w 84"/>
                <a:gd name="T45" fmla="*/ 7 h 117"/>
                <a:gd name="T46" fmla="*/ 76 w 84"/>
                <a:gd name="T47" fmla="*/ 10 h 117"/>
                <a:gd name="T48" fmla="*/ 84 w 84"/>
                <a:gd name="T49" fmla="*/ 14 h 1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4"/>
                <a:gd name="T76" fmla="*/ 0 h 117"/>
                <a:gd name="T77" fmla="*/ 84 w 84"/>
                <a:gd name="T78" fmla="*/ 117 h 11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4" h="117">
                  <a:moveTo>
                    <a:pt x="84" y="14"/>
                  </a:moveTo>
                  <a:lnTo>
                    <a:pt x="80" y="41"/>
                  </a:lnTo>
                  <a:lnTo>
                    <a:pt x="75" y="67"/>
                  </a:lnTo>
                  <a:lnTo>
                    <a:pt x="69" y="93"/>
                  </a:lnTo>
                  <a:lnTo>
                    <a:pt x="62" y="117"/>
                  </a:lnTo>
                  <a:lnTo>
                    <a:pt x="54" y="116"/>
                  </a:lnTo>
                  <a:lnTo>
                    <a:pt x="47" y="114"/>
                  </a:lnTo>
                  <a:lnTo>
                    <a:pt x="39" y="113"/>
                  </a:lnTo>
                  <a:lnTo>
                    <a:pt x="32" y="110"/>
                  </a:lnTo>
                  <a:lnTo>
                    <a:pt x="23" y="109"/>
                  </a:lnTo>
                  <a:lnTo>
                    <a:pt x="16" y="108"/>
                  </a:lnTo>
                  <a:lnTo>
                    <a:pt x="7" y="105"/>
                  </a:lnTo>
                  <a:lnTo>
                    <a:pt x="0" y="104"/>
                  </a:lnTo>
                  <a:lnTo>
                    <a:pt x="2" y="78"/>
                  </a:lnTo>
                  <a:lnTo>
                    <a:pt x="5" y="52"/>
                  </a:lnTo>
                  <a:lnTo>
                    <a:pt x="9" y="26"/>
                  </a:lnTo>
                  <a:lnTo>
                    <a:pt x="12" y="0"/>
                  </a:lnTo>
                  <a:lnTo>
                    <a:pt x="22" y="2"/>
                  </a:lnTo>
                  <a:lnTo>
                    <a:pt x="31" y="3"/>
                  </a:lnTo>
                  <a:lnTo>
                    <a:pt x="41" y="3"/>
                  </a:lnTo>
                  <a:lnTo>
                    <a:pt x="50" y="4"/>
                  </a:lnTo>
                  <a:lnTo>
                    <a:pt x="59" y="5"/>
                  </a:lnTo>
                  <a:lnTo>
                    <a:pt x="68" y="7"/>
                  </a:lnTo>
                  <a:lnTo>
                    <a:pt x="76" y="10"/>
                  </a:lnTo>
                  <a:lnTo>
                    <a:pt x="84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Freeform 57"/>
            <p:cNvSpPr>
              <a:spLocks/>
            </p:cNvSpPr>
            <p:nvPr/>
          </p:nvSpPr>
          <p:spPr bwMode="auto">
            <a:xfrm>
              <a:off x="2156" y="1650"/>
              <a:ext cx="324" cy="345"/>
            </a:xfrm>
            <a:custGeom>
              <a:avLst/>
              <a:gdLst>
                <a:gd name="T0" fmla="*/ 276 w 324"/>
                <a:gd name="T1" fmla="*/ 22 h 345"/>
                <a:gd name="T2" fmla="*/ 287 w 324"/>
                <a:gd name="T3" fmla="*/ 66 h 345"/>
                <a:gd name="T4" fmla="*/ 300 w 324"/>
                <a:gd name="T5" fmla="*/ 112 h 345"/>
                <a:gd name="T6" fmla="*/ 311 w 324"/>
                <a:gd name="T7" fmla="*/ 160 h 345"/>
                <a:gd name="T8" fmla="*/ 319 w 324"/>
                <a:gd name="T9" fmla="*/ 199 h 345"/>
                <a:gd name="T10" fmla="*/ 324 w 324"/>
                <a:gd name="T11" fmla="*/ 224 h 345"/>
                <a:gd name="T12" fmla="*/ 312 w 324"/>
                <a:gd name="T13" fmla="*/ 245 h 345"/>
                <a:gd name="T14" fmla="*/ 285 w 324"/>
                <a:gd name="T15" fmla="*/ 254 h 345"/>
                <a:gd name="T16" fmla="*/ 258 w 324"/>
                <a:gd name="T17" fmla="*/ 260 h 345"/>
                <a:gd name="T18" fmla="*/ 232 w 324"/>
                <a:gd name="T19" fmla="*/ 268 h 345"/>
                <a:gd name="T20" fmla="*/ 211 w 324"/>
                <a:gd name="T21" fmla="*/ 274 h 345"/>
                <a:gd name="T22" fmla="*/ 197 w 324"/>
                <a:gd name="T23" fmla="*/ 277 h 345"/>
                <a:gd name="T24" fmla="*/ 185 w 324"/>
                <a:gd name="T25" fmla="*/ 281 h 345"/>
                <a:gd name="T26" fmla="*/ 172 w 324"/>
                <a:gd name="T27" fmla="*/ 285 h 345"/>
                <a:gd name="T28" fmla="*/ 157 w 324"/>
                <a:gd name="T29" fmla="*/ 289 h 345"/>
                <a:gd name="T30" fmla="*/ 138 w 324"/>
                <a:gd name="T31" fmla="*/ 293 h 345"/>
                <a:gd name="T32" fmla="*/ 121 w 324"/>
                <a:gd name="T33" fmla="*/ 300 h 345"/>
                <a:gd name="T34" fmla="*/ 104 w 324"/>
                <a:gd name="T35" fmla="*/ 305 h 345"/>
                <a:gd name="T36" fmla="*/ 84 w 324"/>
                <a:gd name="T37" fmla="*/ 311 h 345"/>
                <a:gd name="T38" fmla="*/ 64 w 324"/>
                <a:gd name="T39" fmla="*/ 321 h 345"/>
                <a:gd name="T40" fmla="*/ 45 w 324"/>
                <a:gd name="T41" fmla="*/ 330 h 345"/>
                <a:gd name="T42" fmla="*/ 25 w 324"/>
                <a:gd name="T43" fmla="*/ 340 h 345"/>
                <a:gd name="T44" fmla="*/ 11 w 324"/>
                <a:gd name="T45" fmla="*/ 345 h 345"/>
                <a:gd name="T46" fmla="*/ 10 w 324"/>
                <a:gd name="T47" fmla="*/ 339 h 345"/>
                <a:gd name="T48" fmla="*/ 15 w 324"/>
                <a:gd name="T49" fmla="*/ 321 h 345"/>
                <a:gd name="T50" fmla="*/ 32 w 324"/>
                <a:gd name="T51" fmla="*/ 290 h 345"/>
                <a:gd name="T52" fmla="*/ 35 w 324"/>
                <a:gd name="T53" fmla="*/ 263 h 345"/>
                <a:gd name="T54" fmla="*/ 21 w 324"/>
                <a:gd name="T55" fmla="*/ 243 h 345"/>
                <a:gd name="T56" fmla="*/ 9 w 324"/>
                <a:gd name="T57" fmla="*/ 229 h 345"/>
                <a:gd name="T58" fmla="*/ 0 w 324"/>
                <a:gd name="T59" fmla="*/ 222 h 345"/>
                <a:gd name="T60" fmla="*/ 8 w 324"/>
                <a:gd name="T61" fmla="*/ 212 h 345"/>
                <a:gd name="T62" fmla="*/ 20 w 324"/>
                <a:gd name="T63" fmla="*/ 207 h 345"/>
                <a:gd name="T64" fmla="*/ 34 w 324"/>
                <a:gd name="T65" fmla="*/ 205 h 345"/>
                <a:gd name="T66" fmla="*/ 48 w 324"/>
                <a:gd name="T67" fmla="*/ 202 h 345"/>
                <a:gd name="T68" fmla="*/ 52 w 324"/>
                <a:gd name="T69" fmla="*/ 184 h 345"/>
                <a:gd name="T70" fmla="*/ 45 w 324"/>
                <a:gd name="T71" fmla="*/ 152 h 345"/>
                <a:gd name="T72" fmla="*/ 37 w 324"/>
                <a:gd name="T73" fmla="*/ 133 h 345"/>
                <a:gd name="T74" fmla="*/ 40 w 324"/>
                <a:gd name="T75" fmla="*/ 128 h 345"/>
                <a:gd name="T76" fmla="*/ 52 w 324"/>
                <a:gd name="T77" fmla="*/ 128 h 345"/>
                <a:gd name="T78" fmla="*/ 69 w 324"/>
                <a:gd name="T79" fmla="*/ 130 h 345"/>
                <a:gd name="T80" fmla="*/ 85 w 324"/>
                <a:gd name="T81" fmla="*/ 130 h 345"/>
                <a:gd name="T82" fmla="*/ 103 w 324"/>
                <a:gd name="T83" fmla="*/ 132 h 345"/>
                <a:gd name="T84" fmla="*/ 112 w 324"/>
                <a:gd name="T85" fmla="*/ 131 h 345"/>
                <a:gd name="T86" fmla="*/ 109 w 324"/>
                <a:gd name="T87" fmla="*/ 106 h 345"/>
                <a:gd name="T88" fmla="*/ 103 w 324"/>
                <a:gd name="T89" fmla="*/ 83 h 345"/>
                <a:gd name="T90" fmla="*/ 104 w 324"/>
                <a:gd name="T91" fmla="*/ 75 h 345"/>
                <a:gd name="T92" fmla="*/ 109 w 324"/>
                <a:gd name="T93" fmla="*/ 70 h 345"/>
                <a:gd name="T94" fmla="*/ 124 w 324"/>
                <a:gd name="T95" fmla="*/ 73 h 345"/>
                <a:gd name="T96" fmla="*/ 138 w 324"/>
                <a:gd name="T97" fmla="*/ 75 h 345"/>
                <a:gd name="T98" fmla="*/ 152 w 324"/>
                <a:gd name="T99" fmla="*/ 79 h 345"/>
                <a:gd name="T100" fmla="*/ 167 w 324"/>
                <a:gd name="T101" fmla="*/ 82 h 345"/>
                <a:gd name="T102" fmla="*/ 169 w 324"/>
                <a:gd name="T103" fmla="*/ 53 h 345"/>
                <a:gd name="T104" fmla="*/ 179 w 324"/>
                <a:gd name="T105" fmla="*/ 29 h 345"/>
                <a:gd name="T106" fmla="*/ 223 w 324"/>
                <a:gd name="T107" fmla="*/ 50 h 345"/>
                <a:gd name="T108" fmla="*/ 233 w 324"/>
                <a:gd name="T109" fmla="*/ 37 h 345"/>
                <a:gd name="T110" fmla="*/ 243 w 324"/>
                <a:gd name="T111" fmla="*/ 24 h 345"/>
                <a:gd name="T112" fmla="*/ 253 w 324"/>
                <a:gd name="T113" fmla="*/ 11 h 345"/>
                <a:gd name="T114" fmla="*/ 264 w 324"/>
                <a:gd name="T115" fmla="*/ 0 h 34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24"/>
                <a:gd name="T175" fmla="*/ 0 h 345"/>
                <a:gd name="T176" fmla="*/ 324 w 324"/>
                <a:gd name="T177" fmla="*/ 345 h 34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24" h="345">
                  <a:moveTo>
                    <a:pt x="268" y="1"/>
                  </a:moveTo>
                  <a:lnTo>
                    <a:pt x="276" y="22"/>
                  </a:lnTo>
                  <a:lnTo>
                    <a:pt x="282" y="43"/>
                  </a:lnTo>
                  <a:lnTo>
                    <a:pt x="287" y="66"/>
                  </a:lnTo>
                  <a:lnTo>
                    <a:pt x="292" y="88"/>
                  </a:lnTo>
                  <a:lnTo>
                    <a:pt x="300" y="112"/>
                  </a:lnTo>
                  <a:lnTo>
                    <a:pt x="306" y="136"/>
                  </a:lnTo>
                  <a:lnTo>
                    <a:pt x="311" y="160"/>
                  </a:lnTo>
                  <a:lnTo>
                    <a:pt x="318" y="184"/>
                  </a:lnTo>
                  <a:lnTo>
                    <a:pt x="319" y="199"/>
                  </a:lnTo>
                  <a:lnTo>
                    <a:pt x="322" y="211"/>
                  </a:lnTo>
                  <a:lnTo>
                    <a:pt x="324" y="224"/>
                  </a:lnTo>
                  <a:lnTo>
                    <a:pt x="324" y="239"/>
                  </a:lnTo>
                  <a:lnTo>
                    <a:pt x="312" y="245"/>
                  </a:lnTo>
                  <a:lnTo>
                    <a:pt x="298" y="250"/>
                  </a:lnTo>
                  <a:lnTo>
                    <a:pt x="285" y="254"/>
                  </a:lnTo>
                  <a:lnTo>
                    <a:pt x="271" y="256"/>
                  </a:lnTo>
                  <a:lnTo>
                    <a:pt x="258" y="260"/>
                  </a:lnTo>
                  <a:lnTo>
                    <a:pt x="244" y="264"/>
                  </a:lnTo>
                  <a:lnTo>
                    <a:pt x="232" y="268"/>
                  </a:lnTo>
                  <a:lnTo>
                    <a:pt x="218" y="271"/>
                  </a:lnTo>
                  <a:lnTo>
                    <a:pt x="211" y="274"/>
                  </a:lnTo>
                  <a:lnTo>
                    <a:pt x="205" y="275"/>
                  </a:lnTo>
                  <a:lnTo>
                    <a:pt x="197" y="277"/>
                  </a:lnTo>
                  <a:lnTo>
                    <a:pt x="191" y="279"/>
                  </a:lnTo>
                  <a:lnTo>
                    <a:pt x="185" y="281"/>
                  </a:lnTo>
                  <a:lnTo>
                    <a:pt x="179" y="284"/>
                  </a:lnTo>
                  <a:lnTo>
                    <a:pt x="172" y="285"/>
                  </a:lnTo>
                  <a:lnTo>
                    <a:pt x="165" y="287"/>
                  </a:lnTo>
                  <a:lnTo>
                    <a:pt x="157" y="289"/>
                  </a:lnTo>
                  <a:lnTo>
                    <a:pt x="147" y="291"/>
                  </a:lnTo>
                  <a:lnTo>
                    <a:pt x="138" y="293"/>
                  </a:lnTo>
                  <a:lnTo>
                    <a:pt x="130" y="297"/>
                  </a:lnTo>
                  <a:lnTo>
                    <a:pt x="121" y="300"/>
                  </a:lnTo>
                  <a:lnTo>
                    <a:pt x="112" y="302"/>
                  </a:lnTo>
                  <a:lnTo>
                    <a:pt x="104" y="305"/>
                  </a:lnTo>
                  <a:lnTo>
                    <a:pt x="95" y="307"/>
                  </a:lnTo>
                  <a:lnTo>
                    <a:pt x="84" y="311"/>
                  </a:lnTo>
                  <a:lnTo>
                    <a:pt x="74" y="316"/>
                  </a:lnTo>
                  <a:lnTo>
                    <a:pt x="64" y="321"/>
                  </a:lnTo>
                  <a:lnTo>
                    <a:pt x="55" y="325"/>
                  </a:lnTo>
                  <a:lnTo>
                    <a:pt x="45" y="330"/>
                  </a:lnTo>
                  <a:lnTo>
                    <a:pt x="35" y="335"/>
                  </a:lnTo>
                  <a:lnTo>
                    <a:pt x="25" y="340"/>
                  </a:lnTo>
                  <a:lnTo>
                    <a:pt x="15" y="345"/>
                  </a:lnTo>
                  <a:lnTo>
                    <a:pt x="11" y="345"/>
                  </a:lnTo>
                  <a:lnTo>
                    <a:pt x="10" y="341"/>
                  </a:lnTo>
                  <a:lnTo>
                    <a:pt x="10" y="339"/>
                  </a:lnTo>
                  <a:lnTo>
                    <a:pt x="8" y="335"/>
                  </a:lnTo>
                  <a:lnTo>
                    <a:pt x="15" y="321"/>
                  </a:lnTo>
                  <a:lnTo>
                    <a:pt x="24" y="306"/>
                  </a:lnTo>
                  <a:lnTo>
                    <a:pt x="32" y="290"/>
                  </a:lnTo>
                  <a:lnTo>
                    <a:pt x="39" y="274"/>
                  </a:lnTo>
                  <a:lnTo>
                    <a:pt x="35" y="263"/>
                  </a:lnTo>
                  <a:lnTo>
                    <a:pt x="29" y="253"/>
                  </a:lnTo>
                  <a:lnTo>
                    <a:pt x="21" y="243"/>
                  </a:lnTo>
                  <a:lnTo>
                    <a:pt x="14" y="233"/>
                  </a:lnTo>
                  <a:lnTo>
                    <a:pt x="9" y="229"/>
                  </a:lnTo>
                  <a:lnTo>
                    <a:pt x="4" y="226"/>
                  </a:lnTo>
                  <a:lnTo>
                    <a:pt x="0" y="222"/>
                  </a:lnTo>
                  <a:lnTo>
                    <a:pt x="2" y="216"/>
                  </a:lnTo>
                  <a:lnTo>
                    <a:pt x="8" y="212"/>
                  </a:lnTo>
                  <a:lnTo>
                    <a:pt x="14" y="208"/>
                  </a:lnTo>
                  <a:lnTo>
                    <a:pt x="20" y="207"/>
                  </a:lnTo>
                  <a:lnTo>
                    <a:pt x="27" y="206"/>
                  </a:lnTo>
                  <a:lnTo>
                    <a:pt x="34" y="205"/>
                  </a:lnTo>
                  <a:lnTo>
                    <a:pt x="41" y="203"/>
                  </a:lnTo>
                  <a:lnTo>
                    <a:pt x="48" y="202"/>
                  </a:lnTo>
                  <a:lnTo>
                    <a:pt x="55" y="200"/>
                  </a:lnTo>
                  <a:lnTo>
                    <a:pt x="52" y="184"/>
                  </a:lnTo>
                  <a:lnTo>
                    <a:pt x="48" y="168"/>
                  </a:lnTo>
                  <a:lnTo>
                    <a:pt x="45" y="152"/>
                  </a:lnTo>
                  <a:lnTo>
                    <a:pt x="37" y="137"/>
                  </a:lnTo>
                  <a:lnTo>
                    <a:pt x="37" y="133"/>
                  </a:lnTo>
                  <a:lnTo>
                    <a:pt x="39" y="131"/>
                  </a:lnTo>
                  <a:lnTo>
                    <a:pt x="40" y="128"/>
                  </a:lnTo>
                  <a:lnTo>
                    <a:pt x="42" y="127"/>
                  </a:lnTo>
                  <a:lnTo>
                    <a:pt x="52" y="128"/>
                  </a:lnTo>
                  <a:lnTo>
                    <a:pt x="61" y="128"/>
                  </a:lnTo>
                  <a:lnTo>
                    <a:pt x="69" y="130"/>
                  </a:lnTo>
                  <a:lnTo>
                    <a:pt x="77" y="130"/>
                  </a:lnTo>
                  <a:lnTo>
                    <a:pt x="85" y="130"/>
                  </a:lnTo>
                  <a:lnTo>
                    <a:pt x="94" y="131"/>
                  </a:lnTo>
                  <a:lnTo>
                    <a:pt x="103" y="132"/>
                  </a:lnTo>
                  <a:lnTo>
                    <a:pt x="111" y="133"/>
                  </a:lnTo>
                  <a:lnTo>
                    <a:pt x="112" y="131"/>
                  </a:lnTo>
                  <a:lnTo>
                    <a:pt x="110" y="118"/>
                  </a:lnTo>
                  <a:lnTo>
                    <a:pt x="109" y="106"/>
                  </a:lnTo>
                  <a:lnTo>
                    <a:pt x="106" y="94"/>
                  </a:lnTo>
                  <a:lnTo>
                    <a:pt x="103" y="83"/>
                  </a:lnTo>
                  <a:lnTo>
                    <a:pt x="103" y="79"/>
                  </a:lnTo>
                  <a:lnTo>
                    <a:pt x="104" y="75"/>
                  </a:lnTo>
                  <a:lnTo>
                    <a:pt x="105" y="72"/>
                  </a:lnTo>
                  <a:lnTo>
                    <a:pt x="109" y="70"/>
                  </a:lnTo>
                  <a:lnTo>
                    <a:pt x="116" y="72"/>
                  </a:lnTo>
                  <a:lnTo>
                    <a:pt x="124" y="73"/>
                  </a:lnTo>
                  <a:lnTo>
                    <a:pt x="131" y="74"/>
                  </a:lnTo>
                  <a:lnTo>
                    <a:pt x="138" y="75"/>
                  </a:lnTo>
                  <a:lnTo>
                    <a:pt x="144" y="78"/>
                  </a:lnTo>
                  <a:lnTo>
                    <a:pt x="152" y="79"/>
                  </a:lnTo>
                  <a:lnTo>
                    <a:pt x="159" y="80"/>
                  </a:lnTo>
                  <a:lnTo>
                    <a:pt x="167" y="82"/>
                  </a:lnTo>
                  <a:lnTo>
                    <a:pt x="169" y="68"/>
                  </a:lnTo>
                  <a:lnTo>
                    <a:pt x="169" y="53"/>
                  </a:lnTo>
                  <a:lnTo>
                    <a:pt x="172" y="40"/>
                  </a:lnTo>
                  <a:lnTo>
                    <a:pt x="179" y="29"/>
                  </a:lnTo>
                  <a:lnTo>
                    <a:pt x="186" y="29"/>
                  </a:lnTo>
                  <a:lnTo>
                    <a:pt x="223" y="50"/>
                  </a:lnTo>
                  <a:lnTo>
                    <a:pt x="228" y="43"/>
                  </a:lnTo>
                  <a:lnTo>
                    <a:pt x="233" y="37"/>
                  </a:lnTo>
                  <a:lnTo>
                    <a:pt x="238" y="31"/>
                  </a:lnTo>
                  <a:lnTo>
                    <a:pt x="243" y="24"/>
                  </a:lnTo>
                  <a:lnTo>
                    <a:pt x="248" y="17"/>
                  </a:lnTo>
                  <a:lnTo>
                    <a:pt x="253" y="11"/>
                  </a:lnTo>
                  <a:lnTo>
                    <a:pt x="258" y="5"/>
                  </a:lnTo>
                  <a:lnTo>
                    <a:pt x="264" y="0"/>
                  </a:lnTo>
                  <a:lnTo>
                    <a:pt x="268" y="1"/>
                  </a:lnTo>
                  <a:close/>
                </a:path>
              </a:pathLst>
            </a:custGeom>
            <a:solidFill>
              <a:srgbClr val="007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Freeform 58"/>
            <p:cNvSpPr>
              <a:spLocks/>
            </p:cNvSpPr>
            <p:nvPr/>
          </p:nvSpPr>
          <p:spPr bwMode="auto">
            <a:xfrm>
              <a:off x="2624" y="1708"/>
              <a:ext cx="76" cy="93"/>
            </a:xfrm>
            <a:custGeom>
              <a:avLst/>
              <a:gdLst>
                <a:gd name="T0" fmla="*/ 58 w 76"/>
                <a:gd name="T1" fmla="*/ 6 h 93"/>
                <a:gd name="T2" fmla="*/ 76 w 76"/>
                <a:gd name="T3" fmla="*/ 86 h 93"/>
                <a:gd name="T4" fmla="*/ 73 w 76"/>
                <a:gd name="T5" fmla="*/ 90 h 93"/>
                <a:gd name="T6" fmla="*/ 67 w 76"/>
                <a:gd name="T7" fmla="*/ 90 h 93"/>
                <a:gd name="T8" fmla="*/ 61 w 76"/>
                <a:gd name="T9" fmla="*/ 90 h 93"/>
                <a:gd name="T10" fmla="*/ 55 w 76"/>
                <a:gd name="T11" fmla="*/ 91 h 93"/>
                <a:gd name="T12" fmla="*/ 48 w 76"/>
                <a:gd name="T13" fmla="*/ 91 h 93"/>
                <a:gd name="T14" fmla="*/ 42 w 76"/>
                <a:gd name="T15" fmla="*/ 91 h 93"/>
                <a:gd name="T16" fmla="*/ 35 w 76"/>
                <a:gd name="T17" fmla="*/ 91 h 93"/>
                <a:gd name="T18" fmla="*/ 30 w 76"/>
                <a:gd name="T19" fmla="*/ 91 h 93"/>
                <a:gd name="T20" fmla="*/ 24 w 76"/>
                <a:gd name="T21" fmla="*/ 93 h 93"/>
                <a:gd name="T22" fmla="*/ 15 w 76"/>
                <a:gd name="T23" fmla="*/ 73 h 93"/>
                <a:gd name="T24" fmla="*/ 9 w 76"/>
                <a:gd name="T25" fmla="*/ 52 h 93"/>
                <a:gd name="T26" fmla="*/ 4 w 76"/>
                <a:gd name="T27" fmla="*/ 31 h 93"/>
                <a:gd name="T28" fmla="*/ 0 w 76"/>
                <a:gd name="T29" fmla="*/ 9 h 93"/>
                <a:gd name="T30" fmla="*/ 8 w 76"/>
                <a:gd name="T31" fmla="*/ 8 h 93"/>
                <a:gd name="T32" fmla="*/ 14 w 76"/>
                <a:gd name="T33" fmla="*/ 6 h 93"/>
                <a:gd name="T34" fmla="*/ 21 w 76"/>
                <a:gd name="T35" fmla="*/ 5 h 93"/>
                <a:gd name="T36" fmla="*/ 27 w 76"/>
                <a:gd name="T37" fmla="*/ 4 h 93"/>
                <a:gd name="T38" fmla="*/ 34 w 76"/>
                <a:gd name="T39" fmla="*/ 3 h 93"/>
                <a:gd name="T40" fmla="*/ 41 w 76"/>
                <a:gd name="T41" fmla="*/ 1 h 93"/>
                <a:gd name="T42" fmla="*/ 47 w 76"/>
                <a:gd name="T43" fmla="*/ 1 h 93"/>
                <a:gd name="T44" fmla="*/ 55 w 76"/>
                <a:gd name="T45" fmla="*/ 0 h 93"/>
                <a:gd name="T46" fmla="*/ 58 w 76"/>
                <a:gd name="T47" fmla="*/ 6 h 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6"/>
                <a:gd name="T73" fmla="*/ 0 h 93"/>
                <a:gd name="T74" fmla="*/ 76 w 76"/>
                <a:gd name="T75" fmla="*/ 93 h 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6" h="93">
                  <a:moveTo>
                    <a:pt x="58" y="6"/>
                  </a:moveTo>
                  <a:lnTo>
                    <a:pt x="76" y="86"/>
                  </a:lnTo>
                  <a:lnTo>
                    <a:pt x="73" y="90"/>
                  </a:lnTo>
                  <a:lnTo>
                    <a:pt x="67" y="90"/>
                  </a:lnTo>
                  <a:lnTo>
                    <a:pt x="61" y="90"/>
                  </a:lnTo>
                  <a:lnTo>
                    <a:pt x="55" y="91"/>
                  </a:lnTo>
                  <a:lnTo>
                    <a:pt x="48" y="91"/>
                  </a:lnTo>
                  <a:lnTo>
                    <a:pt x="42" y="91"/>
                  </a:lnTo>
                  <a:lnTo>
                    <a:pt x="35" y="91"/>
                  </a:lnTo>
                  <a:lnTo>
                    <a:pt x="30" y="91"/>
                  </a:lnTo>
                  <a:lnTo>
                    <a:pt x="24" y="93"/>
                  </a:lnTo>
                  <a:lnTo>
                    <a:pt x="15" y="73"/>
                  </a:lnTo>
                  <a:lnTo>
                    <a:pt x="9" y="52"/>
                  </a:lnTo>
                  <a:lnTo>
                    <a:pt x="4" y="31"/>
                  </a:lnTo>
                  <a:lnTo>
                    <a:pt x="0" y="9"/>
                  </a:lnTo>
                  <a:lnTo>
                    <a:pt x="8" y="8"/>
                  </a:lnTo>
                  <a:lnTo>
                    <a:pt x="14" y="6"/>
                  </a:lnTo>
                  <a:lnTo>
                    <a:pt x="21" y="5"/>
                  </a:lnTo>
                  <a:lnTo>
                    <a:pt x="27" y="4"/>
                  </a:lnTo>
                  <a:lnTo>
                    <a:pt x="34" y="3"/>
                  </a:lnTo>
                  <a:lnTo>
                    <a:pt x="41" y="1"/>
                  </a:lnTo>
                  <a:lnTo>
                    <a:pt x="47" y="1"/>
                  </a:lnTo>
                  <a:lnTo>
                    <a:pt x="55" y="0"/>
                  </a:lnTo>
                  <a:lnTo>
                    <a:pt x="58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Freeform 59"/>
            <p:cNvSpPr>
              <a:spLocks/>
            </p:cNvSpPr>
            <p:nvPr/>
          </p:nvSpPr>
          <p:spPr bwMode="auto">
            <a:xfrm>
              <a:off x="2534" y="1727"/>
              <a:ext cx="77" cy="97"/>
            </a:xfrm>
            <a:custGeom>
              <a:avLst/>
              <a:gdLst>
                <a:gd name="T0" fmla="*/ 77 w 77"/>
                <a:gd name="T1" fmla="*/ 80 h 97"/>
                <a:gd name="T2" fmla="*/ 71 w 77"/>
                <a:gd name="T3" fmla="*/ 82 h 97"/>
                <a:gd name="T4" fmla="*/ 65 w 77"/>
                <a:gd name="T5" fmla="*/ 85 h 97"/>
                <a:gd name="T6" fmla="*/ 57 w 77"/>
                <a:gd name="T7" fmla="*/ 86 h 97"/>
                <a:gd name="T8" fmla="*/ 51 w 77"/>
                <a:gd name="T9" fmla="*/ 88 h 97"/>
                <a:gd name="T10" fmla="*/ 44 w 77"/>
                <a:gd name="T11" fmla="*/ 90 h 97"/>
                <a:gd name="T12" fmla="*/ 36 w 77"/>
                <a:gd name="T13" fmla="*/ 91 h 97"/>
                <a:gd name="T14" fmla="*/ 30 w 77"/>
                <a:gd name="T15" fmla="*/ 93 h 97"/>
                <a:gd name="T16" fmla="*/ 24 w 77"/>
                <a:gd name="T17" fmla="*/ 97 h 97"/>
                <a:gd name="T18" fmla="*/ 19 w 77"/>
                <a:gd name="T19" fmla="*/ 97 h 97"/>
                <a:gd name="T20" fmla="*/ 13 w 77"/>
                <a:gd name="T21" fmla="*/ 77 h 97"/>
                <a:gd name="T22" fmla="*/ 8 w 77"/>
                <a:gd name="T23" fmla="*/ 58 h 97"/>
                <a:gd name="T24" fmla="*/ 4 w 77"/>
                <a:gd name="T25" fmla="*/ 38 h 97"/>
                <a:gd name="T26" fmla="*/ 0 w 77"/>
                <a:gd name="T27" fmla="*/ 17 h 97"/>
                <a:gd name="T28" fmla="*/ 8 w 77"/>
                <a:gd name="T29" fmla="*/ 14 h 97"/>
                <a:gd name="T30" fmla="*/ 14 w 77"/>
                <a:gd name="T31" fmla="*/ 12 h 97"/>
                <a:gd name="T32" fmla="*/ 21 w 77"/>
                <a:gd name="T33" fmla="*/ 11 h 97"/>
                <a:gd name="T34" fmla="*/ 29 w 77"/>
                <a:gd name="T35" fmla="*/ 8 h 97"/>
                <a:gd name="T36" fmla="*/ 35 w 77"/>
                <a:gd name="T37" fmla="*/ 6 h 97"/>
                <a:gd name="T38" fmla="*/ 42 w 77"/>
                <a:gd name="T39" fmla="*/ 5 h 97"/>
                <a:gd name="T40" fmla="*/ 48 w 77"/>
                <a:gd name="T41" fmla="*/ 2 h 97"/>
                <a:gd name="T42" fmla="*/ 56 w 77"/>
                <a:gd name="T43" fmla="*/ 0 h 97"/>
                <a:gd name="T44" fmla="*/ 58 w 77"/>
                <a:gd name="T45" fmla="*/ 1 h 97"/>
                <a:gd name="T46" fmla="*/ 77 w 77"/>
                <a:gd name="T47" fmla="*/ 80 h 9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7"/>
                <a:gd name="T73" fmla="*/ 0 h 97"/>
                <a:gd name="T74" fmla="*/ 77 w 77"/>
                <a:gd name="T75" fmla="*/ 97 h 9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7" h="97">
                  <a:moveTo>
                    <a:pt x="77" y="80"/>
                  </a:moveTo>
                  <a:lnTo>
                    <a:pt x="71" y="82"/>
                  </a:lnTo>
                  <a:lnTo>
                    <a:pt x="65" y="85"/>
                  </a:lnTo>
                  <a:lnTo>
                    <a:pt x="57" y="86"/>
                  </a:lnTo>
                  <a:lnTo>
                    <a:pt x="51" y="88"/>
                  </a:lnTo>
                  <a:lnTo>
                    <a:pt x="44" y="90"/>
                  </a:lnTo>
                  <a:lnTo>
                    <a:pt x="36" y="91"/>
                  </a:lnTo>
                  <a:lnTo>
                    <a:pt x="30" y="93"/>
                  </a:lnTo>
                  <a:lnTo>
                    <a:pt x="24" y="97"/>
                  </a:lnTo>
                  <a:lnTo>
                    <a:pt x="19" y="97"/>
                  </a:lnTo>
                  <a:lnTo>
                    <a:pt x="13" y="77"/>
                  </a:lnTo>
                  <a:lnTo>
                    <a:pt x="8" y="58"/>
                  </a:lnTo>
                  <a:lnTo>
                    <a:pt x="4" y="38"/>
                  </a:lnTo>
                  <a:lnTo>
                    <a:pt x="0" y="17"/>
                  </a:lnTo>
                  <a:lnTo>
                    <a:pt x="8" y="14"/>
                  </a:lnTo>
                  <a:lnTo>
                    <a:pt x="14" y="12"/>
                  </a:lnTo>
                  <a:lnTo>
                    <a:pt x="21" y="11"/>
                  </a:lnTo>
                  <a:lnTo>
                    <a:pt x="29" y="8"/>
                  </a:lnTo>
                  <a:lnTo>
                    <a:pt x="35" y="6"/>
                  </a:lnTo>
                  <a:lnTo>
                    <a:pt x="42" y="5"/>
                  </a:lnTo>
                  <a:lnTo>
                    <a:pt x="48" y="2"/>
                  </a:lnTo>
                  <a:lnTo>
                    <a:pt x="56" y="0"/>
                  </a:lnTo>
                  <a:lnTo>
                    <a:pt x="58" y="1"/>
                  </a:lnTo>
                  <a:lnTo>
                    <a:pt x="77" y="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Freeform 60"/>
            <p:cNvSpPr>
              <a:spLocks/>
            </p:cNvSpPr>
            <p:nvPr/>
          </p:nvSpPr>
          <p:spPr bwMode="auto">
            <a:xfrm>
              <a:off x="3584" y="1751"/>
              <a:ext cx="85" cy="95"/>
            </a:xfrm>
            <a:custGeom>
              <a:avLst/>
              <a:gdLst>
                <a:gd name="T0" fmla="*/ 84 w 85"/>
                <a:gd name="T1" fmla="*/ 3 h 95"/>
                <a:gd name="T2" fmla="*/ 85 w 85"/>
                <a:gd name="T3" fmla="*/ 26 h 95"/>
                <a:gd name="T4" fmla="*/ 82 w 85"/>
                <a:gd name="T5" fmla="*/ 50 h 95"/>
                <a:gd name="T6" fmla="*/ 80 w 85"/>
                <a:gd name="T7" fmla="*/ 73 h 95"/>
                <a:gd name="T8" fmla="*/ 77 w 85"/>
                <a:gd name="T9" fmla="*/ 95 h 95"/>
                <a:gd name="T10" fmla="*/ 68 w 85"/>
                <a:gd name="T11" fmla="*/ 94 h 95"/>
                <a:gd name="T12" fmla="*/ 58 w 85"/>
                <a:gd name="T13" fmla="*/ 93 h 95"/>
                <a:gd name="T14" fmla="*/ 48 w 85"/>
                <a:gd name="T15" fmla="*/ 91 h 95"/>
                <a:gd name="T16" fmla="*/ 39 w 85"/>
                <a:gd name="T17" fmla="*/ 89 h 95"/>
                <a:gd name="T18" fmla="*/ 29 w 85"/>
                <a:gd name="T19" fmla="*/ 88 h 95"/>
                <a:gd name="T20" fmla="*/ 21 w 85"/>
                <a:gd name="T21" fmla="*/ 85 h 95"/>
                <a:gd name="T22" fmla="*/ 11 w 85"/>
                <a:gd name="T23" fmla="*/ 84 h 95"/>
                <a:gd name="T24" fmla="*/ 1 w 85"/>
                <a:gd name="T25" fmla="*/ 83 h 95"/>
                <a:gd name="T26" fmla="*/ 0 w 85"/>
                <a:gd name="T27" fmla="*/ 62 h 95"/>
                <a:gd name="T28" fmla="*/ 1 w 85"/>
                <a:gd name="T29" fmla="*/ 42 h 95"/>
                <a:gd name="T30" fmla="*/ 4 w 85"/>
                <a:gd name="T31" fmla="*/ 21 h 95"/>
                <a:gd name="T32" fmla="*/ 6 w 85"/>
                <a:gd name="T33" fmla="*/ 1 h 95"/>
                <a:gd name="T34" fmla="*/ 7 w 85"/>
                <a:gd name="T35" fmla="*/ 0 h 95"/>
                <a:gd name="T36" fmla="*/ 17 w 85"/>
                <a:gd name="T37" fmla="*/ 0 h 95"/>
                <a:gd name="T38" fmla="*/ 26 w 85"/>
                <a:gd name="T39" fmla="*/ 0 h 95"/>
                <a:gd name="T40" fmla="*/ 36 w 85"/>
                <a:gd name="T41" fmla="*/ 0 h 95"/>
                <a:gd name="T42" fmla="*/ 45 w 85"/>
                <a:gd name="T43" fmla="*/ 0 h 95"/>
                <a:gd name="T44" fmla="*/ 55 w 85"/>
                <a:gd name="T45" fmla="*/ 0 h 95"/>
                <a:gd name="T46" fmla="*/ 65 w 85"/>
                <a:gd name="T47" fmla="*/ 0 h 95"/>
                <a:gd name="T48" fmla="*/ 75 w 85"/>
                <a:gd name="T49" fmla="*/ 1 h 95"/>
                <a:gd name="T50" fmla="*/ 84 w 85"/>
                <a:gd name="T51" fmla="*/ 3 h 9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85"/>
                <a:gd name="T79" fmla="*/ 0 h 95"/>
                <a:gd name="T80" fmla="*/ 85 w 85"/>
                <a:gd name="T81" fmla="*/ 95 h 9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85" h="95">
                  <a:moveTo>
                    <a:pt x="84" y="3"/>
                  </a:moveTo>
                  <a:lnTo>
                    <a:pt x="85" y="26"/>
                  </a:lnTo>
                  <a:lnTo>
                    <a:pt x="82" y="50"/>
                  </a:lnTo>
                  <a:lnTo>
                    <a:pt x="80" y="73"/>
                  </a:lnTo>
                  <a:lnTo>
                    <a:pt x="77" y="95"/>
                  </a:lnTo>
                  <a:lnTo>
                    <a:pt x="68" y="94"/>
                  </a:lnTo>
                  <a:lnTo>
                    <a:pt x="58" y="93"/>
                  </a:lnTo>
                  <a:lnTo>
                    <a:pt x="48" y="91"/>
                  </a:lnTo>
                  <a:lnTo>
                    <a:pt x="39" y="89"/>
                  </a:lnTo>
                  <a:lnTo>
                    <a:pt x="29" y="88"/>
                  </a:lnTo>
                  <a:lnTo>
                    <a:pt x="21" y="85"/>
                  </a:lnTo>
                  <a:lnTo>
                    <a:pt x="11" y="84"/>
                  </a:lnTo>
                  <a:lnTo>
                    <a:pt x="1" y="83"/>
                  </a:lnTo>
                  <a:lnTo>
                    <a:pt x="0" y="62"/>
                  </a:lnTo>
                  <a:lnTo>
                    <a:pt x="1" y="42"/>
                  </a:lnTo>
                  <a:lnTo>
                    <a:pt x="4" y="21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5" y="0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75" y="1"/>
                  </a:lnTo>
                  <a:lnTo>
                    <a:pt x="84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Freeform 61"/>
            <p:cNvSpPr>
              <a:spLocks/>
            </p:cNvSpPr>
            <p:nvPr/>
          </p:nvSpPr>
          <p:spPr bwMode="auto">
            <a:xfrm>
              <a:off x="3698" y="1756"/>
              <a:ext cx="71" cy="109"/>
            </a:xfrm>
            <a:custGeom>
              <a:avLst/>
              <a:gdLst>
                <a:gd name="T0" fmla="*/ 71 w 71"/>
                <a:gd name="T1" fmla="*/ 12 h 109"/>
                <a:gd name="T2" fmla="*/ 66 w 71"/>
                <a:gd name="T3" fmla="*/ 37 h 109"/>
                <a:gd name="T4" fmla="*/ 60 w 71"/>
                <a:gd name="T5" fmla="*/ 62 h 109"/>
                <a:gd name="T6" fmla="*/ 55 w 71"/>
                <a:gd name="T7" fmla="*/ 85 h 109"/>
                <a:gd name="T8" fmla="*/ 47 w 71"/>
                <a:gd name="T9" fmla="*/ 109 h 109"/>
                <a:gd name="T10" fmla="*/ 41 w 71"/>
                <a:gd name="T11" fmla="*/ 107 h 109"/>
                <a:gd name="T12" fmla="*/ 35 w 71"/>
                <a:gd name="T13" fmla="*/ 106 h 109"/>
                <a:gd name="T14" fmla="*/ 29 w 71"/>
                <a:gd name="T15" fmla="*/ 106 h 109"/>
                <a:gd name="T16" fmla="*/ 24 w 71"/>
                <a:gd name="T17" fmla="*/ 105 h 109"/>
                <a:gd name="T18" fmla="*/ 18 w 71"/>
                <a:gd name="T19" fmla="*/ 104 h 109"/>
                <a:gd name="T20" fmla="*/ 11 w 71"/>
                <a:gd name="T21" fmla="*/ 102 h 109"/>
                <a:gd name="T22" fmla="*/ 7 w 71"/>
                <a:gd name="T23" fmla="*/ 100 h 109"/>
                <a:gd name="T24" fmla="*/ 0 w 71"/>
                <a:gd name="T25" fmla="*/ 99 h 109"/>
                <a:gd name="T26" fmla="*/ 2 w 71"/>
                <a:gd name="T27" fmla="*/ 74 h 109"/>
                <a:gd name="T28" fmla="*/ 4 w 71"/>
                <a:gd name="T29" fmla="*/ 49 h 109"/>
                <a:gd name="T30" fmla="*/ 7 w 71"/>
                <a:gd name="T31" fmla="*/ 26 h 109"/>
                <a:gd name="T32" fmla="*/ 10 w 71"/>
                <a:gd name="T33" fmla="*/ 1 h 109"/>
                <a:gd name="T34" fmla="*/ 18 w 71"/>
                <a:gd name="T35" fmla="*/ 0 h 109"/>
                <a:gd name="T36" fmla="*/ 26 w 71"/>
                <a:gd name="T37" fmla="*/ 1 h 109"/>
                <a:gd name="T38" fmla="*/ 34 w 71"/>
                <a:gd name="T39" fmla="*/ 3 h 109"/>
                <a:gd name="T40" fmla="*/ 41 w 71"/>
                <a:gd name="T41" fmla="*/ 4 h 109"/>
                <a:gd name="T42" fmla="*/ 48 w 71"/>
                <a:gd name="T43" fmla="*/ 5 h 109"/>
                <a:gd name="T44" fmla="*/ 56 w 71"/>
                <a:gd name="T45" fmla="*/ 8 h 109"/>
                <a:gd name="T46" fmla="*/ 63 w 71"/>
                <a:gd name="T47" fmla="*/ 10 h 109"/>
                <a:gd name="T48" fmla="*/ 71 w 71"/>
                <a:gd name="T49" fmla="*/ 12 h 10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1"/>
                <a:gd name="T76" fmla="*/ 0 h 109"/>
                <a:gd name="T77" fmla="*/ 71 w 71"/>
                <a:gd name="T78" fmla="*/ 109 h 10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1" h="109">
                  <a:moveTo>
                    <a:pt x="71" y="12"/>
                  </a:moveTo>
                  <a:lnTo>
                    <a:pt x="66" y="37"/>
                  </a:lnTo>
                  <a:lnTo>
                    <a:pt x="60" y="62"/>
                  </a:lnTo>
                  <a:lnTo>
                    <a:pt x="55" y="85"/>
                  </a:lnTo>
                  <a:lnTo>
                    <a:pt x="47" y="109"/>
                  </a:lnTo>
                  <a:lnTo>
                    <a:pt x="41" y="107"/>
                  </a:lnTo>
                  <a:lnTo>
                    <a:pt x="35" y="106"/>
                  </a:lnTo>
                  <a:lnTo>
                    <a:pt x="29" y="106"/>
                  </a:lnTo>
                  <a:lnTo>
                    <a:pt x="24" y="105"/>
                  </a:lnTo>
                  <a:lnTo>
                    <a:pt x="18" y="104"/>
                  </a:lnTo>
                  <a:lnTo>
                    <a:pt x="11" y="102"/>
                  </a:lnTo>
                  <a:lnTo>
                    <a:pt x="7" y="100"/>
                  </a:lnTo>
                  <a:lnTo>
                    <a:pt x="0" y="99"/>
                  </a:lnTo>
                  <a:lnTo>
                    <a:pt x="2" y="74"/>
                  </a:lnTo>
                  <a:lnTo>
                    <a:pt x="4" y="49"/>
                  </a:lnTo>
                  <a:lnTo>
                    <a:pt x="7" y="26"/>
                  </a:lnTo>
                  <a:lnTo>
                    <a:pt x="10" y="1"/>
                  </a:lnTo>
                  <a:lnTo>
                    <a:pt x="18" y="0"/>
                  </a:lnTo>
                  <a:lnTo>
                    <a:pt x="26" y="1"/>
                  </a:lnTo>
                  <a:lnTo>
                    <a:pt x="34" y="3"/>
                  </a:lnTo>
                  <a:lnTo>
                    <a:pt x="41" y="4"/>
                  </a:lnTo>
                  <a:lnTo>
                    <a:pt x="48" y="5"/>
                  </a:lnTo>
                  <a:lnTo>
                    <a:pt x="56" y="8"/>
                  </a:lnTo>
                  <a:lnTo>
                    <a:pt x="63" y="10"/>
                  </a:lnTo>
                  <a:lnTo>
                    <a:pt x="71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Freeform 62"/>
            <p:cNvSpPr>
              <a:spLocks/>
            </p:cNvSpPr>
            <p:nvPr/>
          </p:nvSpPr>
          <p:spPr bwMode="auto">
            <a:xfrm>
              <a:off x="4003" y="1786"/>
              <a:ext cx="77" cy="93"/>
            </a:xfrm>
            <a:custGeom>
              <a:avLst/>
              <a:gdLst>
                <a:gd name="T0" fmla="*/ 75 w 77"/>
                <a:gd name="T1" fmla="*/ 5 h 93"/>
                <a:gd name="T2" fmla="*/ 77 w 77"/>
                <a:gd name="T3" fmla="*/ 12 h 93"/>
                <a:gd name="T4" fmla="*/ 77 w 77"/>
                <a:gd name="T5" fmla="*/ 18 h 93"/>
                <a:gd name="T6" fmla="*/ 75 w 77"/>
                <a:gd name="T7" fmla="*/ 26 h 93"/>
                <a:gd name="T8" fmla="*/ 72 w 77"/>
                <a:gd name="T9" fmla="*/ 32 h 93"/>
                <a:gd name="T10" fmla="*/ 71 w 77"/>
                <a:gd name="T11" fmla="*/ 47 h 93"/>
                <a:gd name="T12" fmla="*/ 65 w 77"/>
                <a:gd name="T13" fmla="*/ 59 h 93"/>
                <a:gd name="T14" fmla="*/ 59 w 77"/>
                <a:gd name="T15" fmla="*/ 71 h 93"/>
                <a:gd name="T16" fmla="*/ 55 w 77"/>
                <a:gd name="T17" fmla="*/ 84 h 93"/>
                <a:gd name="T18" fmla="*/ 54 w 77"/>
                <a:gd name="T19" fmla="*/ 86 h 93"/>
                <a:gd name="T20" fmla="*/ 51 w 77"/>
                <a:gd name="T21" fmla="*/ 90 h 93"/>
                <a:gd name="T22" fmla="*/ 50 w 77"/>
                <a:gd name="T23" fmla="*/ 92 h 93"/>
                <a:gd name="T24" fmla="*/ 46 w 77"/>
                <a:gd name="T25" fmla="*/ 93 h 93"/>
                <a:gd name="T26" fmla="*/ 43 w 77"/>
                <a:gd name="T27" fmla="*/ 91 h 93"/>
                <a:gd name="T28" fmla="*/ 40 w 77"/>
                <a:gd name="T29" fmla="*/ 86 h 93"/>
                <a:gd name="T30" fmla="*/ 39 w 77"/>
                <a:gd name="T31" fmla="*/ 81 h 93"/>
                <a:gd name="T32" fmla="*/ 38 w 77"/>
                <a:gd name="T33" fmla="*/ 76 h 93"/>
                <a:gd name="T34" fmla="*/ 35 w 77"/>
                <a:gd name="T35" fmla="*/ 74 h 93"/>
                <a:gd name="T36" fmla="*/ 33 w 77"/>
                <a:gd name="T37" fmla="*/ 70 h 93"/>
                <a:gd name="T38" fmla="*/ 32 w 77"/>
                <a:gd name="T39" fmla="*/ 66 h 93"/>
                <a:gd name="T40" fmla="*/ 28 w 77"/>
                <a:gd name="T41" fmla="*/ 64 h 93"/>
                <a:gd name="T42" fmla="*/ 22 w 77"/>
                <a:gd name="T43" fmla="*/ 67 h 93"/>
                <a:gd name="T44" fmla="*/ 14 w 77"/>
                <a:gd name="T45" fmla="*/ 74 h 93"/>
                <a:gd name="T46" fmla="*/ 7 w 77"/>
                <a:gd name="T47" fmla="*/ 76 h 93"/>
                <a:gd name="T48" fmla="*/ 0 w 77"/>
                <a:gd name="T49" fmla="*/ 72 h 93"/>
                <a:gd name="T50" fmla="*/ 7 w 77"/>
                <a:gd name="T51" fmla="*/ 56 h 93"/>
                <a:gd name="T52" fmla="*/ 14 w 77"/>
                <a:gd name="T53" fmla="*/ 39 h 93"/>
                <a:gd name="T54" fmla="*/ 19 w 77"/>
                <a:gd name="T55" fmla="*/ 22 h 93"/>
                <a:gd name="T56" fmla="*/ 22 w 77"/>
                <a:gd name="T57" fmla="*/ 3 h 93"/>
                <a:gd name="T58" fmla="*/ 25 w 77"/>
                <a:gd name="T59" fmla="*/ 0 h 93"/>
                <a:gd name="T60" fmla="*/ 32 w 77"/>
                <a:gd name="T61" fmla="*/ 1 h 93"/>
                <a:gd name="T62" fmla="*/ 37 w 77"/>
                <a:gd name="T63" fmla="*/ 2 h 93"/>
                <a:gd name="T64" fmla="*/ 41 w 77"/>
                <a:gd name="T65" fmla="*/ 3 h 93"/>
                <a:gd name="T66" fmla="*/ 75 w 77"/>
                <a:gd name="T67" fmla="*/ 5 h 9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7"/>
                <a:gd name="T103" fmla="*/ 0 h 93"/>
                <a:gd name="T104" fmla="*/ 77 w 77"/>
                <a:gd name="T105" fmla="*/ 93 h 9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7" h="93">
                  <a:moveTo>
                    <a:pt x="75" y="5"/>
                  </a:moveTo>
                  <a:lnTo>
                    <a:pt x="77" y="12"/>
                  </a:lnTo>
                  <a:lnTo>
                    <a:pt x="77" y="18"/>
                  </a:lnTo>
                  <a:lnTo>
                    <a:pt x="75" y="26"/>
                  </a:lnTo>
                  <a:lnTo>
                    <a:pt x="72" y="32"/>
                  </a:lnTo>
                  <a:lnTo>
                    <a:pt x="71" y="47"/>
                  </a:lnTo>
                  <a:lnTo>
                    <a:pt x="65" y="59"/>
                  </a:lnTo>
                  <a:lnTo>
                    <a:pt x="59" y="71"/>
                  </a:lnTo>
                  <a:lnTo>
                    <a:pt x="55" y="84"/>
                  </a:lnTo>
                  <a:lnTo>
                    <a:pt x="54" y="86"/>
                  </a:lnTo>
                  <a:lnTo>
                    <a:pt x="51" y="90"/>
                  </a:lnTo>
                  <a:lnTo>
                    <a:pt x="50" y="92"/>
                  </a:lnTo>
                  <a:lnTo>
                    <a:pt x="46" y="93"/>
                  </a:lnTo>
                  <a:lnTo>
                    <a:pt x="43" y="91"/>
                  </a:lnTo>
                  <a:lnTo>
                    <a:pt x="40" y="86"/>
                  </a:lnTo>
                  <a:lnTo>
                    <a:pt x="39" y="81"/>
                  </a:lnTo>
                  <a:lnTo>
                    <a:pt x="38" y="76"/>
                  </a:lnTo>
                  <a:lnTo>
                    <a:pt x="35" y="74"/>
                  </a:lnTo>
                  <a:lnTo>
                    <a:pt x="33" y="70"/>
                  </a:lnTo>
                  <a:lnTo>
                    <a:pt x="32" y="66"/>
                  </a:lnTo>
                  <a:lnTo>
                    <a:pt x="28" y="64"/>
                  </a:lnTo>
                  <a:lnTo>
                    <a:pt x="22" y="67"/>
                  </a:lnTo>
                  <a:lnTo>
                    <a:pt x="14" y="74"/>
                  </a:lnTo>
                  <a:lnTo>
                    <a:pt x="7" y="76"/>
                  </a:lnTo>
                  <a:lnTo>
                    <a:pt x="0" y="72"/>
                  </a:lnTo>
                  <a:lnTo>
                    <a:pt x="7" y="56"/>
                  </a:lnTo>
                  <a:lnTo>
                    <a:pt x="14" y="39"/>
                  </a:lnTo>
                  <a:lnTo>
                    <a:pt x="19" y="22"/>
                  </a:lnTo>
                  <a:lnTo>
                    <a:pt x="22" y="3"/>
                  </a:lnTo>
                  <a:lnTo>
                    <a:pt x="25" y="0"/>
                  </a:lnTo>
                  <a:lnTo>
                    <a:pt x="32" y="1"/>
                  </a:lnTo>
                  <a:lnTo>
                    <a:pt x="37" y="2"/>
                  </a:lnTo>
                  <a:lnTo>
                    <a:pt x="41" y="3"/>
                  </a:lnTo>
                  <a:lnTo>
                    <a:pt x="75" y="5"/>
                  </a:lnTo>
                  <a:close/>
                </a:path>
              </a:pathLst>
            </a:custGeom>
            <a:solidFill>
              <a:srgbClr val="7F2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Freeform 63"/>
            <p:cNvSpPr>
              <a:spLocks/>
            </p:cNvSpPr>
            <p:nvPr/>
          </p:nvSpPr>
          <p:spPr bwMode="auto">
            <a:xfrm>
              <a:off x="2727" y="1792"/>
              <a:ext cx="790" cy="171"/>
            </a:xfrm>
            <a:custGeom>
              <a:avLst/>
              <a:gdLst>
                <a:gd name="T0" fmla="*/ 427 w 790"/>
                <a:gd name="T1" fmla="*/ 9 h 171"/>
                <a:gd name="T2" fmla="*/ 466 w 790"/>
                <a:gd name="T3" fmla="*/ 10 h 171"/>
                <a:gd name="T4" fmla="*/ 505 w 790"/>
                <a:gd name="T5" fmla="*/ 15 h 171"/>
                <a:gd name="T6" fmla="*/ 534 w 790"/>
                <a:gd name="T7" fmla="*/ 16 h 171"/>
                <a:gd name="T8" fmla="*/ 554 w 790"/>
                <a:gd name="T9" fmla="*/ 20 h 171"/>
                <a:gd name="T10" fmla="*/ 599 w 790"/>
                <a:gd name="T11" fmla="*/ 26 h 171"/>
                <a:gd name="T12" fmla="*/ 638 w 790"/>
                <a:gd name="T13" fmla="*/ 27 h 171"/>
                <a:gd name="T14" fmla="*/ 644 w 790"/>
                <a:gd name="T15" fmla="*/ 53 h 171"/>
                <a:gd name="T16" fmla="*/ 662 w 790"/>
                <a:gd name="T17" fmla="*/ 57 h 171"/>
                <a:gd name="T18" fmla="*/ 677 w 790"/>
                <a:gd name="T19" fmla="*/ 58 h 171"/>
                <a:gd name="T20" fmla="*/ 692 w 790"/>
                <a:gd name="T21" fmla="*/ 61 h 171"/>
                <a:gd name="T22" fmla="*/ 692 w 790"/>
                <a:gd name="T23" fmla="*/ 92 h 171"/>
                <a:gd name="T24" fmla="*/ 718 w 790"/>
                <a:gd name="T25" fmla="*/ 105 h 171"/>
                <a:gd name="T26" fmla="*/ 751 w 790"/>
                <a:gd name="T27" fmla="*/ 111 h 171"/>
                <a:gd name="T28" fmla="*/ 783 w 790"/>
                <a:gd name="T29" fmla="*/ 117 h 171"/>
                <a:gd name="T30" fmla="*/ 788 w 790"/>
                <a:gd name="T31" fmla="*/ 151 h 171"/>
                <a:gd name="T32" fmla="*/ 778 w 790"/>
                <a:gd name="T33" fmla="*/ 169 h 171"/>
                <a:gd name="T34" fmla="*/ 747 w 790"/>
                <a:gd name="T35" fmla="*/ 165 h 171"/>
                <a:gd name="T36" fmla="*/ 698 w 790"/>
                <a:gd name="T37" fmla="*/ 160 h 171"/>
                <a:gd name="T38" fmla="*/ 649 w 790"/>
                <a:gd name="T39" fmla="*/ 156 h 171"/>
                <a:gd name="T40" fmla="*/ 599 w 790"/>
                <a:gd name="T41" fmla="*/ 153 h 171"/>
                <a:gd name="T42" fmla="*/ 549 w 790"/>
                <a:gd name="T43" fmla="*/ 149 h 171"/>
                <a:gd name="T44" fmla="*/ 498 w 790"/>
                <a:gd name="T45" fmla="*/ 144 h 171"/>
                <a:gd name="T46" fmla="*/ 443 w 790"/>
                <a:gd name="T47" fmla="*/ 144 h 171"/>
                <a:gd name="T48" fmla="*/ 388 w 790"/>
                <a:gd name="T49" fmla="*/ 144 h 171"/>
                <a:gd name="T50" fmla="*/ 332 w 790"/>
                <a:gd name="T51" fmla="*/ 147 h 171"/>
                <a:gd name="T52" fmla="*/ 277 w 790"/>
                <a:gd name="T53" fmla="*/ 149 h 171"/>
                <a:gd name="T54" fmla="*/ 221 w 790"/>
                <a:gd name="T55" fmla="*/ 150 h 171"/>
                <a:gd name="T56" fmla="*/ 156 w 790"/>
                <a:gd name="T57" fmla="*/ 155 h 171"/>
                <a:gd name="T58" fmla="*/ 85 w 790"/>
                <a:gd name="T59" fmla="*/ 160 h 171"/>
                <a:gd name="T60" fmla="*/ 17 w 790"/>
                <a:gd name="T61" fmla="*/ 171 h 171"/>
                <a:gd name="T62" fmla="*/ 7 w 790"/>
                <a:gd name="T63" fmla="*/ 145 h 171"/>
                <a:gd name="T64" fmla="*/ 1 w 790"/>
                <a:gd name="T65" fmla="*/ 123 h 171"/>
                <a:gd name="T66" fmla="*/ 7 w 790"/>
                <a:gd name="T67" fmla="*/ 108 h 171"/>
                <a:gd name="T68" fmla="*/ 27 w 790"/>
                <a:gd name="T69" fmla="*/ 106 h 171"/>
                <a:gd name="T70" fmla="*/ 43 w 790"/>
                <a:gd name="T71" fmla="*/ 103 h 171"/>
                <a:gd name="T72" fmla="*/ 59 w 790"/>
                <a:gd name="T73" fmla="*/ 101 h 171"/>
                <a:gd name="T74" fmla="*/ 67 w 790"/>
                <a:gd name="T75" fmla="*/ 87 h 171"/>
                <a:gd name="T76" fmla="*/ 69 w 790"/>
                <a:gd name="T77" fmla="*/ 64 h 171"/>
                <a:gd name="T78" fmla="*/ 107 w 790"/>
                <a:gd name="T79" fmla="*/ 61 h 171"/>
                <a:gd name="T80" fmla="*/ 146 w 790"/>
                <a:gd name="T81" fmla="*/ 60 h 171"/>
                <a:gd name="T82" fmla="*/ 171 w 790"/>
                <a:gd name="T83" fmla="*/ 44 h 171"/>
                <a:gd name="T84" fmla="*/ 171 w 790"/>
                <a:gd name="T85" fmla="*/ 5 h 171"/>
                <a:gd name="T86" fmla="*/ 186 w 790"/>
                <a:gd name="T87" fmla="*/ 4 h 171"/>
                <a:gd name="T88" fmla="*/ 225 w 790"/>
                <a:gd name="T89" fmla="*/ 2 h 171"/>
                <a:gd name="T90" fmla="*/ 277 w 790"/>
                <a:gd name="T91" fmla="*/ 0 h 171"/>
                <a:gd name="T92" fmla="*/ 335 w 790"/>
                <a:gd name="T93" fmla="*/ 1 h 171"/>
                <a:gd name="T94" fmla="*/ 386 w 790"/>
                <a:gd name="T95" fmla="*/ 4 h 1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90"/>
                <a:gd name="T145" fmla="*/ 0 h 171"/>
                <a:gd name="T146" fmla="*/ 790 w 790"/>
                <a:gd name="T147" fmla="*/ 171 h 17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90" h="171">
                  <a:moveTo>
                    <a:pt x="401" y="6"/>
                  </a:moveTo>
                  <a:lnTo>
                    <a:pt x="415" y="7"/>
                  </a:lnTo>
                  <a:lnTo>
                    <a:pt x="427" y="9"/>
                  </a:lnTo>
                  <a:lnTo>
                    <a:pt x="441" y="9"/>
                  </a:lnTo>
                  <a:lnTo>
                    <a:pt x="453" y="9"/>
                  </a:lnTo>
                  <a:lnTo>
                    <a:pt x="466" y="10"/>
                  </a:lnTo>
                  <a:lnTo>
                    <a:pt x="479" y="10"/>
                  </a:lnTo>
                  <a:lnTo>
                    <a:pt x="492" y="12"/>
                  </a:lnTo>
                  <a:lnTo>
                    <a:pt x="505" y="15"/>
                  </a:lnTo>
                  <a:lnTo>
                    <a:pt x="514" y="15"/>
                  </a:lnTo>
                  <a:lnTo>
                    <a:pt x="526" y="15"/>
                  </a:lnTo>
                  <a:lnTo>
                    <a:pt x="534" y="16"/>
                  </a:lnTo>
                  <a:lnTo>
                    <a:pt x="538" y="16"/>
                  </a:lnTo>
                  <a:lnTo>
                    <a:pt x="543" y="17"/>
                  </a:lnTo>
                  <a:lnTo>
                    <a:pt x="554" y="20"/>
                  </a:lnTo>
                  <a:lnTo>
                    <a:pt x="567" y="22"/>
                  </a:lnTo>
                  <a:lnTo>
                    <a:pt x="582" y="25"/>
                  </a:lnTo>
                  <a:lnTo>
                    <a:pt x="599" y="26"/>
                  </a:lnTo>
                  <a:lnTo>
                    <a:pt x="614" y="27"/>
                  </a:lnTo>
                  <a:lnTo>
                    <a:pt x="628" y="28"/>
                  </a:lnTo>
                  <a:lnTo>
                    <a:pt x="638" y="27"/>
                  </a:lnTo>
                  <a:lnTo>
                    <a:pt x="641" y="36"/>
                  </a:lnTo>
                  <a:lnTo>
                    <a:pt x="641" y="45"/>
                  </a:lnTo>
                  <a:lnTo>
                    <a:pt x="644" y="53"/>
                  </a:lnTo>
                  <a:lnTo>
                    <a:pt x="652" y="57"/>
                  </a:lnTo>
                  <a:lnTo>
                    <a:pt x="657" y="57"/>
                  </a:lnTo>
                  <a:lnTo>
                    <a:pt x="662" y="57"/>
                  </a:lnTo>
                  <a:lnTo>
                    <a:pt x="667" y="57"/>
                  </a:lnTo>
                  <a:lnTo>
                    <a:pt x="672" y="57"/>
                  </a:lnTo>
                  <a:lnTo>
                    <a:pt x="677" y="58"/>
                  </a:lnTo>
                  <a:lnTo>
                    <a:pt x="682" y="59"/>
                  </a:lnTo>
                  <a:lnTo>
                    <a:pt x="687" y="60"/>
                  </a:lnTo>
                  <a:lnTo>
                    <a:pt x="692" y="61"/>
                  </a:lnTo>
                  <a:lnTo>
                    <a:pt x="693" y="71"/>
                  </a:lnTo>
                  <a:lnTo>
                    <a:pt x="692" y="81"/>
                  </a:lnTo>
                  <a:lnTo>
                    <a:pt x="692" y="92"/>
                  </a:lnTo>
                  <a:lnTo>
                    <a:pt x="695" y="101"/>
                  </a:lnTo>
                  <a:lnTo>
                    <a:pt x="707" y="102"/>
                  </a:lnTo>
                  <a:lnTo>
                    <a:pt x="718" y="105"/>
                  </a:lnTo>
                  <a:lnTo>
                    <a:pt x="729" y="106"/>
                  </a:lnTo>
                  <a:lnTo>
                    <a:pt x="740" y="108"/>
                  </a:lnTo>
                  <a:lnTo>
                    <a:pt x="751" y="111"/>
                  </a:lnTo>
                  <a:lnTo>
                    <a:pt x="761" y="113"/>
                  </a:lnTo>
                  <a:lnTo>
                    <a:pt x="772" y="114"/>
                  </a:lnTo>
                  <a:lnTo>
                    <a:pt x="783" y="117"/>
                  </a:lnTo>
                  <a:lnTo>
                    <a:pt x="790" y="127"/>
                  </a:lnTo>
                  <a:lnTo>
                    <a:pt x="790" y="139"/>
                  </a:lnTo>
                  <a:lnTo>
                    <a:pt x="788" y="151"/>
                  </a:lnTo>
                  <a:lnTo>
                    <a:pt x="788" y="164"/>
                  </a:lnTo>
                  <a:lnTo>
                    <a:pt x="784" y="167"/>
                  </a:lnTo>
                  <a:lnTo>
                    <a:pt x="778" y="169"/>
                  </a:lnTo>
                  <a:lnTo>
                    <a:pt x="771" y="167"/>
                  </a:lnTo>
                  <a:lnTo>
                    <a:pt x="764" y="167"/>
                  </a:lnTo>
                  <a:lnTo>
                    <a:pt x="747" y="165"/>
                  </a:lnTo>
                  <a:lnTo>
                    <a:pt x="731" y="164"/>
                  </a:lnTo>
                  <a:lnTo>
                    <a:pt x="714" y="161"/>
                  </a:lnTo>
                  <a:lnTo>
                    <a:pt x="698" y="160"/>
                  </a:lnTo>
                  <a:lnTo>
                    <a:pt x="681" y="159"/>
                  </a:lnTo>
                  <a:lnTo>
                    <a:pt x="665" y="158"/>
                  </a:lnTo>
                  <a:lnTo>
                    <a:pt x="649" y="156"/>
                  </a:lnTo>
                  <a:lnTo>
                    <a:pt x="631" y="155"/>
                  </a:lnTo>
                  <a:lnTo>
                    <a:pt x="615" y="154"/>
                  </a:lnTo>
                  <a:lnTo>
                    <a:pt x="599" y="153"/>
                  </a:lnTo>
                  <a:lnTo>
                    <a:pt x="582" y="151"/>
                  </a:lnTo>
                  <a:lnTo>
                    <a:pt x="566" y="150"/>
                  </a:lnTo>
                  <a:lnTo>
                    <a:pt x="549" y="149"/>
                  </a:lnTo>
                  <a:lnTo>
                    <a:pt x="533" y="148"/>
                  </a:lnTo>
                  <a:lnTo>
                    <a:pt x="516" y="145"/>
                  </a:lnTo>
                  <a:lnTo>
                    <a:pt x="498" y="144"/>
                  </a:lnTo>
                  <a:lnTo>
                    <a:pt x="480" y="144"/>
                  </a:lnTo>
                  <a:lnTo>
                    <a:pt x="461" y="144"/>
                  </a:lnTo>
                  <a:lnTo>
                    <a:pt x="443" y="144"/>
                  </a:lnTo>
                  <a:lnTo>
                    <a:pt x="425" y="144"/>
                  </a:lnTo>
                  <a:lnTo>
                    <a:pt x="406" y="144"/>
                  </a:lnTo>
                  <a:lnTo>
                    <a:pt x="388" y="144"/>
                  </a:lnTo>
                  <a:lnTo>
                    <a:pt x="369" y="145"/>
                  </a:lnTo>
                  <a:lnTo>
                    <a:pt x="351" y="145"/>
                  </a:lnTo>
                  <a:lnTo>
                    <a:pt x="332" y="147"/>
                  </a:lnTo>
                  <a:lnTo>
                    <a:pt x="314" y="147"/>
                  </a:lnTo>
                  <a:lnTo>
                    <a:pt x="295" y="148"/>
                  </a:lnTo>
                  <a:lnTo>
                    <a:pt x="277" y="149"/>
                  </a:lnTo>
                  <a:lnTo>
                    <a:pt x="258" y="149"/>
                  </a:lnTo>
                  <a:lnTo>
                    <a:pt x="240" y="150"/>
                  </a:lnTo>
                  <a:lnTo>
                    <a:pt x="221" y="150"/>
                  </a:lnTo>
                  <a:lnTo>
                    <a:pt x="203" y="151"/>
                  </a:lnTo>
                  <a:lnTo>
                    <a:pt x="179" y="154"/>
                  </a:lnTo>
                  <a:lnTo>
                    <a:pt x="156" y="155"/>
                  </a:lnTo>
                  <a:lnTo>
                    <a:pt x="131" y="156"/>
                  </a:lnTo>
                  <a:lnTo>
                    <a:pt x="108" y="158"/>
                  </a:lnTo>
                  <a:lnTo>
                    <a:pt x="85" y="160"/>
                  </a:lnTo>
                  <a:lnTo>
                    <a:pt x="62" y="163"/>
                  </a:lnTo>
                  <a:lnTo>
                    <a:pt x="39" y="166"/>
                  </a:lnTo>
                  <a:lnTo>
                    <a:pt x="17" y="171"/>
                  </a:lnTo>
                  <a:lnTo>
                    <a:pt x="12" y="164"/>
                  </a:lnTo>
                  <a:lnTo>
                    <a:pt x="9" y="155"/>
                  </a:lnTo>
                  <a:lnTo>
                    <a:pt x="7" y="145"/>
                  </a:lnTo>
                  <a:lnTo>
                    <a:pt x="5" y="137"/>
                  </a:lnTo>
                  <a:lnTo>
                    <a:pt x="3" y="130"/>
                  </a:lnTo>
                  <a:lnTo>
                    <a:pt x="1" y="123"/>
                  </a:lnTo>
                  <a:lnTo>
                    <a:pt x="0" y="117"/>
                  </a:lnTo>
                  <a:lnTo>
                    <a:pt x="1" y="111"/>
                  </a:lnTo>
                  <a:lnTo>
                    <a:pt x="7" y="108"/>
                  </a:lnTo>
                  <a:lnTo>
                    <a:pt x="13" y="107"/>
                  </a:lnTo>
                  <a:lnTo>
                    <a:pt x="19" y="107"/>
                  </a:lnTo>
                  <a:lnTo>
                    <a:pt x="27" y="106"/>
                  </a:lnTo>
                  <a:lnTo>
                    <a:pt x="32" y="105"/>
                  </a:lnTo>
                  <a:lnTo>
                    <a:pt x="38" y="103"/>
                  </a:lnTo>
                  <a:lnTo>
                    <a:pt x="43" y="103"/>
                  </a:lnTo>
                  <a:lnTo>
                    <a:pt x="48" y="102"/>
                  </a:lnTo>
                  <a:lnTo>
                    <a:pt x="54" y="102"/>
                  </a:lnTo>
                  <a:lnTo>
                    <a:pt x="59" y="101"/>
                  </a:lnTo>
                  <a:lnTo>
                    <a:pt x="64" y="100"/>
                  </a:lnTo>
                  <a:lnTo>
                    <a:pt x="69" y="97"/>
                  </a:lnTo>
                  <a:lnTo>
                    <a:pt x="67" y="87"/>
                  </a:lnTo>
                  <a:lnTo>
                    <a:pt x="65" y="79"/>
                  </a:lnTo>
                  <a:lnTo>
                    <a:pt x="65" y="71"/>
                  </a:lnTo>
                  <a:lnTo>
                    <a:pt x="69" y="64"/>
                  </a:lnTo>
                  <a:lnTo>
                    <a:pt x="81" y="63"/>
                  </a:lnTo>
                  <a:lnTo>
                    <a:pt x="94" y="63"/>
                  </a:lnTo>
                  <a:lnTo>
                    <a:pt x="107" y="61"/>
                  </a:lnTo>
                  <a:lnTo>
                    <a:pt x="120" y="61"/>
                  </a:lnTo>
                  <a:lnTo>
                    <a:pt x="133" y="61"/>
                  </a:lnTo>
                  <a:lnTo>
                    <a:pt x="146" y="60"/>
                  </a:lnTo>
                  <a:lnTo>
                    <a:pt x="158" y="60"/>
                  </a:lnTo>
                  <a:lnTo>
                    <a:pt x="171" y="58"/>
                  </a:lnTo>
                  <a:lnTo>
                    <a:pt x="171" y="44"/>
                  </a:lnTo>
                  <a:lnTo>
                    <a:pt x="171" y="31"/>
                  </a:lnTo>
                  <a:lnTo>
                    <a:pt x="171" y="17"/>
                  </a:lnTo>
                  <a:lnTo>
                    <a:pt x="171" y="5"/>
                  </a:lnTo>
                  <a:lnTo>
                    <a:pt x="172" y="5"/>
                  </a:lnTo>
                  <a:lnTo>
                    <a:pt x="178" y="5"/>
                  </a:lnTo>
                  <a:lnTo>
                    <a:pt x="186" y="4"/>
                  </a:lnTo>
                  <a:lnTo>
                    <a:pt x="197" y="4"/>
                  </a:lnTo>
                  <a:lnTo>
                    <a:pt x="209" y="2"/>
                  </a:lnTo>
                  <a:lnTo>
                    <a:pt x="225" y="2"/>
                  </a:lnTo>
                  <a:lnTo>
                    <a:pt x="241" y="1"/>
                  </a:lnTo>
                  <a:lnTo>
                    <a:pt x="258" y="1"/>
                  </a:lnTo>
                  <a:lnTo>
                    <a:pt x="277" y="0"/>
                  </a:lnTo>
                  <a:lnTo>
                    <a:pt x="296" y="0"/>
                  </a:lnTo>
                  <a:lnTo>
                    <a:pt x="315" y="0"/>
                  </a:lnTo>
                  <a:lnTo>
                    <a:pt x="335" y="1"/>
                  </a:lnTo>
                  <a:lnTo>
                    <a:pt x="353" y="1"/>
                  </a:lnTo>
                  <a:lnTo>
                    <a:pt x="370" y="2"/>
                  </a:lnTo>
                  <a:lnTo>
                    <a:pt x="386" y="4"/>
                  </a:lnTo>
                  <a:lnTo>
                    <a:pt x="401" y="6"/>
                  </a:lnTo>
                  <a:close/>
                </a:path>
              </a:pathLst>
            </a:custGeom>
            <a:solidFill>
              <a:srgbClr val="B27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Freeform 64"/>
            <p:cNvSpPr>
              <a:spLocks/>
            </p:cNvSpPr>
            <p:nvPr/>
          </p:nvSpPr>
          <p:spPr bwMode="auto">
            <a:xfrm>
              <a:off x="3834" y="1868"/>
              <a:ext cx="318" cy="185"/>
            </a:xfrm>
            <a:custGeom>
              <a:avLst/>
              <a:gdLst>
                <a:gd name="T0" fmla="*/ 130 w 318"/>
                <a:gd name="T1" fmla="*/ 25 h 185"/>
                <a:gd name="T2" fmla="*/ 140 w 318"/>
                <a:gd name="T3" fmla="*/ 36 h 185"/>
                <a:gd name="T4" fmla="*/ 153 w 318"/>
                <a:gd name="T5" fmla="*/ 37 h 185"/>
                <a:gd name="T6" fmla="*/ 164 w 318"/>
                <a:gd name="T7" fmla="*/ 26 h 185"/>
                <a:gd name="T8" fmla="*/ 176 w 318"/>
                <a:gd name="T9" fmla="*/ 15 h 185"/>
                <a:gd name="T10" fmla="*/ 187 w 318"/>
                <a:gd name="T11" fmla="*/ 5 h 185"/>
                <a:gd name="T12" fmla="*/ 198 w 318"/>
                <a:gd name="T13" fmla="*/ 3 h 185"/>
                <a:gd name="T14" fmla="*/ 202 w 318"/>
                <a:gd name="T15" fmla="*/ 11 h 185"/>
                <a:gd name="T16" fmla="*/ 204 w 318"/>
                <a:gd name="T17" fmla="*/ 25 h 185"/>
                <a:gd name="T18" fmla="*/ 209 w 318"/>
                <a:gd name="T19" fmla="*/ 45 h 185"/>
                <a:gd name="T20" fmla="*/ 222 w 318"/>
                <a:gd name="T21" fmla="*/ 52 h 185"/>
                <a:gd name="T22" fmla="*/ 236 w 318"/>
                <a:gd name="T23" fmla="*/ 46 h 185"/>
                <a:gd name="T24" fmla="*/ 250 w 318"/>
                <a:gd name="T25" fmla="*/ 40 h 185"/>
                <a:gd name="T26" fmla="*/ 265 w 318"/>
                <a:gd name="T27" fmla="*/ 35 h 185"/>
                <a:gd name="T28" fmla="*/ 275 w 318"/>
                <a:gd name="T29" fmla="*/ 52 h 185"/>
                <a:gd name="T30" fmla="*/ 266 w 318"/>
                <a:gd name="T31" fmla="*/ 83 h 185"/>
                <a:gd name="T32" fmla="*/ 266 w 318"/>
                <a:gd name="T33" fmla="*/ 100 h 185"/>
                <a:gd name="T34" fmla="*/ 277 w 318"/>
                <a:gd name="T35" fmla="*/ 103 h 185"/>
                <a:gd name="T36" fmla="*/ 288 w 318"/>
                <a:gd name="T37" fmla="*/ 104 h 185"/>
                <a:gd name="T38" fmla="*/ 298 w 318"/>
                <a:gd name="T39" fmla="*/ 105 h 185"/>
                <a:gd name="T40" fmla="*/ 305 w 318"/>
                <a:gd name="T41" fmla="*/ 107 h 185"/>
                <a:gd name="T42" fmla="*/ 309 w 318"/>
                <a:gd name="T43" fmla="*/ 111 h 185"/>
                <a:gd name="T44" fmla="*/ 288 w 318"/>
                <a:gd name="T45" fmla="*/ 133 h 185"/>
                <a:gd name="T46" fmla="*/ 302 w 318"/>
                <a:gd name="T47" fmla="*/ 148 h 185"/>
                <a:gd name="T48" fmla="*/ 318 w 318"/>
                <a:gd name="T49" fmla="*/ 160 h 185"/>
                <a:gd name="T50" fmla="*/ 305 w 318"/>
                <a:gd name="T51" fmla="*/ 172 h 185"/>
                <a:gd name="T52" fmla="*/ 289 w 318"/>
                <a:gd name="T53" fmla="*/ 176 h 185"/>
                <a:gd name="T54" fmla="*/ 278 w 318"/>
                <a:gd name="T55" fmla="*/ 185 h 185"/>
                <a:gd name="T56" fmla="*/ 265 w 318"/>
                <a:gd name="T57" fmla="*/ 184 h 185"/>
                <a:gd name="T58" fmla="*/ 252 w 318"/>
                <a:gd name="T59" fmla="*/ 178 h 185"/>
                <a:gd name="T60" fmla="*/ 240 w 318"/>
                <a:gd name="T61" fmla="*/ 173 h 185"/>
                <a:gd name="T62" fmla="*/ 215 w 318"/>
                <a:gd name="T63" fmla="*/ 164 h 185"/>
                <a:gd name="T64" fmla="*/ 190 w 318"/>
                <a:gd name="T65" fmla="*/ 156 h 185"/>
                <a:gd name="T66" fmla="*/ 165 w 318"/>
                <a:gd name="T67" fmla="*/ 147 h 185"/>
                <a:gd name="T68" fmla="*/ 140 w 318"/>
                <a:gd name="T69" fmla="*/ 138 h 185"/>
                <a:gd name="T70" fmla="*/ 114 w 318"/>
                <a:gd name="T71" fmla="*/ 130 h 185"/>
                <a:gd name="T72" fmla="*/ 90 w 318"/>
                <a:gd name="T73" fmla="*/ 121 h 185"/>
                <a:gd name="T74" fmla="*/ 65 w 318"/>
                <a:gd name="T75" fmla="*/ 112 h 185"/>
                <a:gd name="T76" fmla="*/ 41 w 318"/>
                <a:gd name="T77" fmla="*/ 103 h 185"/>
                <a:gd name="T78" fmla="*/ 29 w 318"/>
                <a:gd name="T79" fmla="*/ 100 h 185"/>
                <a:gd name="T80" fmla="*/ 18 w 318"/>
                <a:gd name="T81" fmla="*/ 96 h 185"/>
                <a:gd name="T82" fmla="*/ 8 w 318"/>
                <a:gd name="T83" fmla="*/ 91 h 185"/>
                <a:gd name="T84" fmla="*/ 0 w 318"/>
                <a:gd name="T85" fmla="*/ 84 h 185"/>
                <a:gd name="T86" fmla="*/ 12 w 318"/>
                <a:gd name="T87" fmla="*/ 52 h 185"/>
                <a:gd name="T88" fmla="*/ 21 w 318"/>
                <a:gd name="T89" fmla="*/ 19 h 185"/>
                <a:gd name="T90" fmla="*/ 29 w 318"/>
                <a:gd name="T91" fmla="*/ 15 h 185"/>
                <a:gd name="T92" fmla="*/ 38 w 318"/>
                <a:gd name="T93" fmla="*/ 20 h 185"/>
                <a:gd name="T94" fmla="*/ 48 w 318"/>
                <a:gd name="T95" fmla="*/ 27 h 185"/>
                <a:gd name="T96" fmla="*/ 57 w 318"/>
                <a:gd name="T97" fmla="*/ 34 h 185"/>
                <a:gd name="T98" fmla="*/ 66 w 318"/>
                <a:gd name="T99" fmla="*/ 41 h 185"/>
                <a:gd name="T100" fmla="*/ 75 w 318"/>
                <a:gd name="T101" fmla="*/ 47 h 185"/>
                <a:gd name="T102" fmla="*/ 111 w 318"/>
                <a:gd name="T103" fmla="*/ 0 h 185"/>
                <a:gd name="T104" fmla="*/ 121 w 318"/>
                <a:gd name="T105" fmla="*/ 14 h 18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18"/>
                <a:gd name="T160" fmla="*/ 0 h 185"/>
                <a:gd name="T161" fmla="*/ 318 w 318"/>
                <a:gd name="T162" fmla="*/ 185 h 18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18" h="185">
                  <a:moveTo>
                    <a:pt x="126" y="20"/>
                  </a:moveTo>
                  <a:lnTo>
                    <a:pt x="130" y="25"/>
                  </a:lnTo>
                  <a:lnTo>
                    <a:pt x="135" y="31"/>
                  </a:lnTo>
                  <a:lnTo>
                    <a:pt x="140" y="36"/>
                  </a:lnTo>
                  <a:lnTo>
                    <a:pt x="145" y="42"/>
                  </a:lnTo>
                  <a:lnTo>
                    <a:pt x="153" y="37"/>
                  </a:lnTo>
                  <a:lnTo>
                    <a:pt x="159" y="32"/>
                  </a:lnTo>
                  <a:lnTo>
                    <a:pt x="164" y="26"/>
                  </a:lnTo>
                  <a:lnTo>
                    <a:pt x="170" y="20"/>
                  </a:lnTo>
                  <a:lnTo>
                    <a:pt x="176" y="15"/>
                  </a:lnTo>
                  <a:lnTo>
                    <a:pt x="181" y="9"/>
                  </a:lnTo>
                  <a:lnTo>
                    <a:pt x="187" y="5"/>
                  </a:lnTo>
                  <a:lnTo>
                    <a:pt x="194" y="2"/>
                  </a:lnTo>
                  <a:lnTo>
                    <a:pt x="198" y="3"/>
                  </a:lnTo>
                  <a:lnTo>
                    <a:pt x="201" y="6"/>
                  </a:lnTo>
                  <a:lnTo>
                    <a:pt x="202" y="11"/>
                  </a:lnTo>
                  <a:lnTo>
                    <a:pt x="203" y="15"/>
                  </a:lnTo>
                  <a:lnTo>
                    <a:pt x="204" y="25"/>
                  </a:lnTo>
                  <a:lnTo>
                    <a:pt x="207" y="35"/>
                  </a:lnTo>
                  <a:lnTo>
                    <a:pt x="209" y="45"/>
                  </a:lnTo>
                  <a:lnTo>
                    <a:pt x="213" y="54"/>
                  </a:lnTo>
                  <a:lnTo>
                    <a:pt x="222" y="52"/>
                  </a:lnTo>
                  <a:lnTo>
                    <a:pt x="229" y="50"/>
                  </a:lnTo>
                  <a:lnTo>
                    <a:pt x="236" y="46"/>
                  </a:lnTo>
                  <a:lnTo>
                    <a:pt x="244" y="42"/>
                  </a:lnTo>
                  <a:lnTo>
                    <a:pt x="250" y="40"/>
                  </a:lnTo>
                  <a:lnTo>
                    <a:pt x="257" y="37"/>
                  </a:lnTo>
                  <a:lnTo>
                    <a:pt x="265" y="35"/>
                  </a:lnTo>
                  <a:lnTo>
                    <a:pt x="273" y="35"/>
                  </a:lnTo>
                  <a:lnTo>
                    <a:pt x="275" y="52"/>
                  </a:lnTo>
                  <a:lnTo>
                    <a:pt x="271" y="67"/>
                  </a:lnTo>
                  <a:lnTo>
                    <a:pt x="266" y="83"/>
                  </a:lnTo>
                  <a:lnTo>
                    <a:pt x="261" y="99"/>
                  </a:lnTo>
                  <a:lnTo>
                    <a:pt x="266" y="100"/>
                  </a:lnTo>
                  <a:lnTo>
                    <a:pt x="272" y="101"/>
                  </a:lnTo>
                  <a:lnTo>
                    <a:pt x="277" y="103"/>
                  </a:lnTo>
                  <a:lnTo>
                    <a:pt x="282" y="104"/>
                  </a:lnTo>
                  <a:lnTo>
                    <a:pt x="288" y="104"/>
                  </a:lnTo>
                  <a:lnTo>
                    <a:pt x="293" y="104"/>
                  </a:lnTo>
                  <a:lnTo>
                    <a:pt x="298" y="105"/>
                  </a:lnTo>
                  <a:lnTo>
                    <a:pt x="303" y="105"/>
                  </a:lnTo>
                  <a:lnTo>
                    <a:pt x="305" y="107"/>
                  </a:lnTo>
                  <a:lnTo>
                    <a:pt x="308" y="109"/>
                  </a:lnTo>
                  <a:lnTo>
                    <a:pt x="309" y="111"/>
                  </a:lnTo>
                  <a:lnTo>
                    <a:pt x="309" y="115"/>
                  </a:lnTo>
                  <a:lnTo>
                    <a:pt x="288" y="133"/>
                  </a:lnTo>
                  <a:lnTo>
                    <a:pt x="294" y="141"/>
                  </a:lnTo>
                  <a:lnTo>
                    <a:pt x="302" y="148"/>
                  </a:lnTo>
                  <a:lnTo>
                    <a:pt x="310" y="154"/>
                  </a:lnTo>
                  <a:lnTo>
                    <a:pt x="318" y="160"/>
                  </a:lnTo>
                  <a:lnTo>
                    <a:pt x="314" y="168"/>
                  </a:lnTo>
                  <a:lnTo>
                    <a:pt x="305" y="172"/>
                  </a:lnTo>
                  <a:lnTo>
                    <a:pt x="297" y="173"/>
                  </a:lnTo>
                  <a:lnTo>
                    <a:pt x="289" y="176"/>
                  </a:lnTo>
                  <a:lnTo>
                    <a:pt x="283" y="183"/>
                  </a:lnTo>
                  <a:lnTo>
                    <a:pt x="278" y="185"/>
                  </a:lnTo>
                  <a:lnTo>
                    <a:pt x="271" y="185"/>
                  </a:lnTo>
                  <a:lnTo>
                    <a:pt x="265" y="184"/>
                  </a:lnTo>
                  <a:lnTo>
                    <a:pt x="259" y="180"/>
                  </a:lnTo>
                  <a:lnTo>
                    <a:pt x="252" y="178"/>
                  </a:lnTo>
                  <a:lnTo>
                    <a:pt x="246" y="174"/>
                  </a:lnTo>
                  <a:lnTo>
                    <a:pt x="240" y="173"/>
                  </a:lnTo>
                  <a:lnTo>
                    <a:pt x="228" y="168"/>
                  </a:lnTo>
                  <a:lnTo>
                    <a:pt x="215" y="164"/>
                  </a:lnTo>
                  <a:lnTo>
                    <a:pt x="203" y="159"/>
                  </a:lnTo>
                  <a:lnTo>
                    <a:pt x="190" y="156"/>
                  </a:lnTo>
                  <a:lnTo>
                    <a:pt x="177" y="151"/>
                  </a:lnTo>
                  <a:lnTo>
                    <a:pt x="165" y="147"/>
                  </a:lnTo>
                  <a:lnTo>
                    <a:pt x="153" y="142"/>
                  </a:lnTo>
                  <a:lnTo>
                    <a:pt x="140" y="138"/>
                  </a:lnTo>
                  <a:lnTo>
                    <a:pt x="127" y="133"/>
                  </a:lnTo>
                  <a:lnTo>
                    <a:pt x="114" y="130"/>
                  </a:lnTo>
                  <a:lnTo>
                    <a:pt x="102" y="125"/>
                  </a:lnTo>
                  <a:lnTo>
                    <a:pt x="90" y="121"/>
                  </a:lnTo>
                  <a:lnTo>
                    <a:pt x="77" y="116"/>
                  </a:lnTo>
                  <a:lnTo>
                    <a:pt x="65" y="112"/>
                  </a:lnTo>
                  <a:lnTo>
                    <a:pt x="53" y="107"/>
                  </a:lnTo>
                  <a:lnTo>
                    <a:pt x="41" y="103"/>
                  </a:lnTo>
                  <a:lnTo>
                    <a:pt x="36" y="101"/>
                  </a:lnTo>
                  <a:lnTo>
                    <a:pt x="29" y="100"/>
                  </a:lnTo>
                  <a:lnTo>
                    <a:pt x="25" y="99"/>
                  </a:lnTo>
                  <a:lnTo>
                    <a:pt x="18" y="96"/>
                  </a:lnTo>
                  <a:lnTo>
                    <a:pt x="13" y="94"/>
                  </a:lnTo>
                  <a:lnTo>
                    <a:pt x="8" y="91"/>
                  </a:lnTo>
                  <a:lnTo>
                    <a:pt x="5" y="88"/>
                  </a:lnTo>
                  <a:lnTo>
                    <a:pt x="0" y="84"/>
                  </a:lnTo>
                  <a:lnTo>
                    <a:pt x="5" y="68"/>
                  </a:lnTo>
                  <a:lnTo>
                    <a:pt x="12" y="52"/>
                  </a:lnTo>
                  <a:lnTo>
                    <a:pt x="18" y="36"/>
                  </a:lnTo>
                  <a:lnTo>
                    <a:pt x="21" y="19"/>
                  </a:lnTo>
                  <a:lnTo>
                    <a:pt x="25" y="15"/>
                  </a:lnTo>
                  <a:lnTo>
                    <a:pt x="29" y="15"/>
                  </a:lnTo>
                  <a:lnTo>
                    <a:pt x="34" y="18"/>
                  </a:lnTo>
                  <a:lnTo>
                    <a:pt x="38" y="20"/>
                  </a:lnTo>
                  <a:lnTo>
                    <a:pt x="43" y="24"/>
                  </a:lnTo>
                  <a:lnTo>
                    <a:pt x="48" y="27"/>
                  </a:lnTo>
                  <a:lnTo>
                    <a:pt x="53" y="30"/>
                  </a:lnTo>
                  <a:lnTo>
                    <a:pt x="57" y="34"/>
                  </a:lnTo>
                  <a:lnTo>
                    <a:pt x="61" y="37"/>
                  </a:lnTo>
                  <a:lnTo>
                    <a:pt x="66" y="41"/>
                  </a:lnTo>
                  <a:lnTo>
                    <a:pt x="70" y="45"/>
                  </a:lnTo>
                  <a:lnTo>
                    <a:pt x="75" y="47"/>
                  </a:lnTo>
                  <a:lnTo>
                    <a:pt x="103" y="0"/>
                  </a:lnTo>
                  <a:lnTo>
                    <a:pt x="111" y="0"/>
                  </a:lnTo>
                  <a:lnTo>
                    <a:pt x="117" y="5"/>
                  </a:lnTo>
                  <a:lnTo>
                    <a:pt x="121" y="14"/>
                  </a:lnTo>
                  <a:lnTo>
                    <a:pt x="126" y="20"/>
                  </a:lnTo>
                  <a:close/>
                </a:path>
              </a:pathLst>
            </a:custGeom>
            <a:solidFill>
              <a:srgbClr val="007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Freeform 65"/>
            <p:cNvSpPr>
              <a:spLocks/>
            </p:cNvSpPr>
            <p:nvPr/>
          </p:nvSpPr>
          <p:spPr bwMode="auto">
            <a:xfrm>
              <a:off x="2150" y="1886"/>
              <a:ext cx="559" cy="231"/>
            </a:xfrm>
            <a:custGeom>
              <a:avLst/>
              <a:gdLst>
                <a:gd name="T0" fmla="*/ 547 w 559"/>
                <a:gd name="T1" fmla="*/ 12 h 231"/>
                <a:gd name="T2" fmla="*/ 532 w 559"/>
                <a:gd name="T3" fmla="*/ 24 h 231"/>
                <a:gd name="T4" fmla="*/ 533 w 559"/>
                <a:gd name="T5" fmla="*/ 33 h 231"/>
                <a:gd name="T6" fmla="*/ 553 w 559"/>
                <a:gd name="T7" fmla="*/ 35 h 231"/>
                <a:gd name="T8" fmla="*/ 530 w 559"/>
                <a:gd name="T9" fmla="*/ 67 h 231"/>
                <a:gd name="T10" fmla="*/ 537 w 559"/>
                <a:gd name="T11" fmla="*/ 71 h 231"/>
                <a:gd name="T12" fmla="*/ 547 w 559"/>
                <a:gd name="T13" fmla="*/ 72 h 231"/>
                <a:gd name="T14" fmla="*/ 554 w 559"/>
                <a:gd name="T15" fmla="*/ 73 h 231"/>
                <a:gd name="T16" fmla="*/ 559 w 559"/>
                <a:gd name="T17" fmla="*/ 78 h 231"/>
                <a:gd name="T18" fmla="*/ 558 w 559"/>
                <a:gd name="T19" fmla="*/ 86 h 231"/>
                <a:gd name="T20" fmla="*/ 554 w 559"/>
                <a:gd name="T21" fmla="*/ 93 h 231"/>
                <a:gd name="T22" fmla="*/ 517 w 559"/>
                <a:gd name="T23" fmla="*/ 99 h 231"/>
                <a:gd name="T24" fmla="*/ 482 w 559"/>
                <a:gd name="T25" fmla="*/ 107 h 231"/>
                <a:gd name="T26" fmla="*/ 445 w 559"/>
                <a:gd name="T27" fmla="*/ 114 h 231"/>
                <a:gd name="T28" fmla="*/ 409 w 559"/>
                <a:gd name="T29" fmla="*/ 123 h 231"/>
                <a:gd name="T30" fmla="*/ 373 w 559"/>
                <a:gd name="T31" fmla="*/ 133 h 231"/>
                <a:gd name="T32" fmla="*/ 338 w 559"/>
                <a:gd name="T33" fmla="*/ 141 h 231"/>
                <a:gd name="T34" fmla="*/ 302 w 559"/>
                <a:gd name="T35" fmla="*/ 152 h 231"/>
                <a:gd name="T36" fmla="*/ 266 w 559"/>
                <a:gd name="T37" fmla="*/ 162 h 231"/>
                <a:gd name="T38" fmla="*/ 219 w 559"/>
                <a:gd name="T39" fmla="*/ 178 h 231"/>
                <a:gd name="T40" fmla="*/ 174 w 559"/>
                <a:gd name="T41" fmla="*/ 194 h 231"/>
                <a:gd name="T42" fmla="*/ 128 w 559"/>
                <a:gd name="T43" fmla="*/ 211 h 231"/>
                <a:gd name="T44" fmla="*/ 83 w 559"/>
                <a:gd name="T45" fmla="*/ 230 h 231"/>
                <a:gd name="T46" fmla="*/ 79 w 559"/>
                <a:gd name="T47" fmla="*/ 230 h 231"/>
                <a:gd name="T48" fmla="*/ 74 w 559"/>
                <a:gd name="T49" fmla="*/ 231 h 231"/>
                <a:gd name="T50" fmla="*/ 74 w 559"/>
                <a:gd name="T51" fmla="*/ 218 h 231"/>
                <a:gd name="T52" fmla="*/ 78 w 559"/>
                <a:gd name="T53" fmla="*/ 204 h 231"/>
                <a:gd name="T54" fmla="*/ 65 w 559"/>
                <a:gd name="T55" fmla="*/ 208 h 231"/>
                <a:gd name="T56" fmla="*/ 52 w 559"/>
                <a:gd name="T57" fmla="*/ 213 h 231"/>
                <a:gd name="T58" fmla="*/ 38 w 559"/>
                <a:gd name="T59" fmla="*/ 216 h 231"/>
                <a:gd name="T60" fmla="*/ 24 w 559"/>
                <a:gd name="T61" fmla="*/ 219 h 231"/>
                <a:gd name="T62" fmla="*/ 22 w 559"/>
                <a:gd name="T63" fmla="*/ 214 h 231"/>
                <a:gd name="T64" fmla="*/ 24 w 559"/>
                <a:gd name="T65" fmla="*/ 210 h 231"/>
                <a:gd name="T66" fmla="*/ 35 w 559"/>
                <a:gd name="T67" fmla="*/ 188 h 231"/>
                <a:gd name="T68" fmla="*/ 42 w 559"/>
                <a:gd name="T69" fmla="*/ 165 h 231"/>
                <a:gd name="T70" fmla="*/ 25 w 559"/>
                <a:gd name="T71" fmla="*/ 160 h 231"/>
                <a:gd name="T72" fmla="*/ 8 w 559"/>
                <a:gd name="T73" fmla="*/ 158 h 231"/>
                <a:gd name="T74" fmla="*/ 4 w 559"/>
                <a:gd name="T75" fmla="*/ 157 h 231"/>
                <a:gd name="T76" fmla="*/ 0 w 559"/>
                <a:gd name="T77" fmla="*/ 155 h 231"/>
                <a:gd name="T78" fmla="*/ 8 w 559"/>
                <a:gd name="T79" fmla="*/ 142 h 231"/>
                <a:gd name="T80" fmla="*/ 21 w 559"/>
                <a:gd name="T81" fmla="*/ 135 h 231"/>
                <a:gd name="T82" fmla="*/ 62 w 559"/>
                <a:gd name="T83" fmla="*/ 115 h 231"/>
                <a:gd name="T84" fmla="*/ 104 w 559"/>
                <a:gd name="T85" fmla="*/ 98 h 231"/>
                <a:gd name="T86" fmla="*/ 146 w 559"/>
                <a:gd name="T87" fmla="*/ 82 h 231"/>
                <a:gd name="T88" fmla="*/ 189 w 559"/>
                <a:gd name="T89" fmla="*/ 69 h 231"/>
                <a:gd name="T90" fmla="*/ 223 w 559"/>
                <a:gd name="T91" fmla="*/ 60 h 231"/>
                <a:gd name="T92" fmla="*/ 259 w 559"/>
                <a:gd name="T93" fmla="*/ 50 h 231"/>
                <a:gd name="T94" fmla="*/ 293 w 559"/>
                <a:gd name="T95" fmla="*/ 41 h 231"/>
                <a:gd name="T96" fmla="*/ 328 w 559"/>
                <a:gd name="T97" fmla="*/ 34 h 231"/>
                <a:gd name="T98" fmla="*/ 343 w 559"/>
                <a:gd name="T99" fmla="*/ 29 h 231"/>
                <a:gd name="T100" fmla="*/ 356 w 559"/>
                <a:gd name="T101" fmla="*/ 25 h 231"/>
                <a:gd name="T102" fmla="*/ 403 w 559"/>
                <a:gd name="T103" fmla="*/ 17 h 231"/>
                <a:gd name="T104" fmla="*/ 450 w 559"/>
                <a:gd name="T105" fmla="*/ 7 h 231"/>
                <a:gd name="T106" fmla="*/ 498 w 559"/>
                <a:gd name="T107" fmla="*/ 1 h 231"/>
                <a:gd name="T108" fmla="*/ 548 w 559"/>
                <a:gd name="T109" fmla="*/ 0 h 23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59"/>
                <a:gd name="T166" fmla="*/ 0 h 231"/>
                <a:gd name="T167" fmla="*/ 559 w 559"/>
                <a:gd name="T168" fmla="*/ 231 h 23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59" h="231">
                  <a:moveTo>
                    <a:pt x="552" y="4"/>
                  </a:moveTo>
                  <a:lnTo>
                    <a:pt x="547" y="12"/>
                  </a:lnTo>
                  <a:lnTo>
                    <a:pt x="541" y="18"/>
                  </a:lnTo>
                  <a:lnTo>
                    <a:pt x="532" y="24"/>
                  </a:lnTo>
                  <a:lnTo>
                    <a:pt x="525" y="29"/>
                  </a:lnTo>
                  <a:lnTo>
                    <a:pt x="533" y="33"/>
                  </a:lnTo>
                  <a:lnTo>
                    <a:pt x="545" y="33"/>
                  </a:lnTo>
                  <a:lnTo>
                    <a:pt x="553" y="35"/>
                  </a:lnTo>
                  <a:lnTo>
                    <a:pt x="556" y="44"/>
                  </a:lnTo>
                  <a:lnTo>
                    <a:pt x="530" y="67"/>
                  </a:lnTo>
                  <a:lnTo>
                    <a:pt x="533" y="70"/>
                  </a:lnTo>
                  <a:lnTo>
                    <a:pt x="537" y="71"/>
                  </a:lnTo>
                  <a:lnTo>
                    <a:pt x="542" y="71"/>
                  </a:lnTo>
                  <a:lnTo>
                    <a:pt x="547" y="72"/>
                  </a:lnTo>
                  <a:lnTo>
                    <a:pt x="551" y="73"/>
                  </a:lnTo>
                  <a:lnTo>
                    <a:pt x="554" y="73"/>
                  </a:lnTo>
                  <a:lnTo>
                    <a:pt x="558" y="75"/>
                  </a:lnTo>
                  <a:lnTo>
                    <a:pt x="559" y="78"/>
                  </a:lnTo>
                  <a:lnTo>
                    <a:pt x="559" y="82"/>
                  </a:lnTo>
                  <a:lnTo>
                    <a:pt x="558" y="86"/>
                  </a:lnTo>
                  <a:lnTo>
                    <a:pt x="557" y="89"/>
                  </a:lnTo>
                  <a:lnTo>
                    <a:pt x="554" y="93"/>
                  </a:lnTo>
                  <a:lnTo>
                    <a:pt x="536" y="97"/>
                  </a:lnTo>
                  <a:lnTo>
                    <a:pt x="517" y="99"/>
                  </a:lnTo>
                  <a:lnTo>
                    <a:pt x="499" y="103"/>
                  </a:lnTo>
                  <a:lnTo>
                    <a:pt x="482" y="107"/>
                  </a:lnTo>
                  <a:lnTo>
                    <a:pt x="463" y="110"/>
                  </a:lnTo>
                  <a:lnTo>
                    <a:pt x="445" y="114"/>
                  </a:lnTo>
                  <a:lnTo>
                    <a:pt x="426" y="119"/>
                  </a:lnTo>
                  <a:lnTo>
                    <a:pt x="409" y="123"/>
                  </a:lnTo>
                  <a:lnTo>
                    <a:pt x="391" y="128"/>
                  </a:lnTo>
                  <a:lnTo>
                    <a:pt x="373" y="133"/>
                  </a:lnTo>
                  <a:lnTo>
                    <a:pt x="355" y="136"/>
                  </a:lnTo>
                  <a:lnTo>
                    <a:pt x="338" y="141"/>
                  </a:lnTo>
                  <a:lnTo>
                    <a:pt x="319" y="146"/>
                  </a:lnTo>
                  <a:lnTo>
                    <a:pt x="302" y="152"/>
                  </a:lnTo>
                  <a:lnTo>
                    <a:pt x="283" y="157"/>
                  </a:lnTo>
                  <a:lnTo>
                    <a:pt x="266" y="162"/>
                  </a:lnTo>
                  <a:lnTo>
                    <a:pt x="243" y="171"/>
                  </a:lnTo>
                  <a:lnTo>
                    <a:pt x="219" y="178"/>
                  </a:lnTo>
                  <a:lnTo>
                    <a:pt x="197" y="187"/>
                  </a:lnTo>
                  <a:lnTo>
                    <a:pt x="174" y="194"/>
                  </a:lnTo>
                  <a:lnTo>
                    <a:pt x="150" y="203"/>
                  </a:lnTo>
                  <a:lnTo>
                    <a:pt x="128" y="211"/>
                  </a:lnTo>
                  <a:lnTo>
                    <a:pt x="105" y="220"/>
                  </a:lnTo>
                  <a:lnTo>
                    <a:pt x="83" y="230"/>
                  </a:lnTo>
                  <a:lnTo>
                    <a:pt x="80" y="230"/>
                  </a:lnTo>
                  <a:lnTo>
                    <a:pt x="79" y="230"/>
                  </a:lnTo>
                  <a:lnTo>
                    <a:pt x="77" y="231"/>
                  </a:lnTo>
                  <a:lnTo>
                    <a:pt x="74" y="231"/>
                  </a:lnTo>
                  <a:lnTo>
                    <a:pt x="72" y="225"/>
                  </a:lnTo>
                  <a:lnTo>
                    <a:pt x="74" y="218"/>
                  </a:lnTo>
                  <a:lnTo>
                    <a:pt x="78" y="211"/>
                  </a:lnTo>
                  <a:lnTo>
                    <a:pt x="78" y="204"/>
                  </a:lnTo>
                  <a:lnTo>
                    <a:pt x="72" y="205"/>
                  </a:lnTo>
                  <a:lnTo>
                    <a:pt x="65" y="208"/>
                  </a:lnTo>
                  <a:lnTo>
                    <a:pt x="58" y="210"/>
                  </a:lnTo>
                  <a:lnTo>
                    <a:pt x="52" y="213"/>
                  </a:lnTo>
                  <a:lnTo>
                    <a:pt x="46" y="215"/>
                  </a:lnTo>
                  <a:lnTo>
                    <a:pt x="38" y="216"/>
                  </a:lnTo>
                  <a:lnTo>
                    <a:pt x="31" y="219"/>
                  </a:lnTo>
                  <a:lnTo>
                    <a:pt x="24" y="219"/>
                  </a:lnTo>
                  <a:lnTo>
                    <a:pt x="22" y="216"/>
                  </a:lnTo>
                  <a:lnTo>
                    <a:pt x="22" y="214"/>
                  </a:lnTo>
                  <a:lnTo>
                    <a:pt x="22" y="213"/>
                  </a:lnTo>
                  <a:lnTo>
                    <a:pt x="24" y="210"/>
                  </a:lnTo>
                  <a:lnTo>
                    <a:pt x="30" y="199"/>
                  </a:lnTo>
                  <a:lnTo>
                    <a:pt x="35" y="188"/>
                  </a:lnTo>
                  <a:lnTo>
                    <a:pt x="40" y="177"/>
                  </a:lnTo>
                  <a:lnTo>
                    <a:pt x="42" y="165"/>
                  </a:lnTo>
                  <a:lnTo>
                    <a:pt x="33" y="162"/>
                  </a:lnTo>
                  <a:lnTo>
                    <a:pt x="25" y="160"/>
                  </a:lnTo>
                  <a:lnTo>
                    <a:pt x="16" y="158"/>
                  </a:lnTo>
                  <a:lnTo>
                    <a:pt x="8" y="158"/>
                  </a:lnTo>
                  <a:lnTo>
                    <a:pt x="5" y="158"/>
                  </a:lnTo>
                  <a:lnTo>
                    <a:pt x="4" y="157"/>
                  </a:lnTo>
                  <a:lnTo>
                    <a:pt x="1" y="156"/>
                  </a:lnTo>
                  <a:lnTo>
                    <a:pt x="0" y="155"/>
                  </a:lnTo>
                  <a:lnTo>
                    <a:pt x="1" y="147"/>
                  </a:lnTo>
                  <a:lnTo>
                    <a:pt x="8" y="142"/>
                  </a:lnTo>
                  <a:lnTo>
                    <a:pt x="15" y="139"/>
                  </a:lnTo>
                  <a:lnTo>
                    <a:pt x="21" y="135"/>
                  </a:lnTo>
                  <a:lnTo>
                    <a:pt x="41" y="125"/>
                  </a:lnTo>
                  <a:lnTo>
                    <a:pt x="62" y="115"/>
                  </a:lnTo>
                  <a:lnTo>
                    <a:pt x="83" y="107"/>
                  </a:lnTo>
                  <a:lnTo>
                    <a:pt x="104" y="98"/>
                  </a:lnTo>
                  <a:lnTo>
                    <a:pt x="125" y="89"/>
                  </a:lnTo>
                  <a:lnTo>
                    <a:pt x="146" y="82"/>
                  </a:lnTo>
                  <a:lnTo>
                    <a:pt x="168" y="75"/>
                  </a:lnTo>
                  <a:lnTo>
                    <a:pt x="189" y="69"/>
                  </a:lnTo>
                  <a:lnTo>
                    <a:pt x="206" y="64"/>
                  </a:lnTo>
                  <a:lnTo>
                    <a:pt x="223" y="60"/>
                  </a:lnTo>
                  <a:lnTo>
                    <a:pt x="242" y="55"/>
                  </a:lnTo>
                  <a:lnTo>
                    <a:pt x="259" y="50"/>
                  </a:lnTo>
                  <a:lnTo>
                    <a:pt x="276" y="46"/>
                  </a:lnTo>
                  <a:lnTo>
                    <a:pt x="293" y="41"/>
                  </a:lnTo>
                  <a:lnTo>
                    <a:pt x="311" y="38"/>
                  </a:lnTo>
                  <a:lnTo>
                    <a:pt x="328" y="34"/>
                  </a:lnTo>
                  <a:lnTo>
                    <a:pt x="335" y="32"/>
                  </a:lnTo>
                  <a:lnTo>
                    <a:pt x="343" y="29"/>
                  </a:lnTo>
                  <a:lnTo>
                    <a:pt x="349" y="28"/>
                  </a:lnTo>
                  <a:lnTo>
                    <a:pt x="356" y="25"/>
                  </a:lnTo>
                  <a:lnTo>
                    <a:pt x="380" y="20"/>
                  </a:lnTo>
                  <a:lnTo>
                    <a:pt x="403" y="17"/>
                  </a:lnTo>
                  <a:lnTo>
                    <a:pt x="426" y="12"/>
                  </a:lnTo>
                  <a:lnTo>
                    <a:pt x="450" y="7"/>
                  </a:lnTo>
                  <a:lnTo>
                    <a:pt x="474" y="3"/>
                  </a:lnTo>
                  <a:lnTo>
                    <a:pt x="498" y="1"/>
                  </a:lnTo>
                  <a:lnTo>
                    <a:pt x="524" y="0"/>
                  </a:lnTo>
                  <a:lnTo>
                    <a:pt x="548" y="0"/>
                  </a:lnTo>
                  <a:lnTo>
                    <a:pt x="552" y="4"/>
                  </a:lnTo>
                  <a:close/>
                </a:path>
              </a:pathLst>
            </a:custGeom>
            <a:solidFill>
              <a:srgbClr val="3FF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Freeform 66"/>
            <p:cNvSpPr>
              <a:spLocks/>
            </p:cNvSpPr>
            <p:nvPr/>
          </p:nvSpPr>
          <p:spPr bwMode="auto">
            <a:xfrm>
              <a:off x="3540" y="1921"/>
              <a:ext cx="569" cy="269"/>
            </a:xfrm>
            <a:custGeom>
              <a:avLst/>
              <a:gdLst>
                <a:gd name="T0" fmla="*/ 167 w 569"/>
                <a:gd name="T1" fmla="*/ 32 h 269"/>
                <a:gd name="T2" fmla="*/ 216 w 569"/>
                <a:gd name="T3" fmla="*/ 45 h 269"/>
                <a:gd name="T4" fmla="*/ 266 w 569"/>
                <a:gd name="T5" fmla="*/ 59 h 269"/>
                <a:gd name="T6" fmla="*/ 314 w 569"/>
                <a:gd name="T7" fmla="*/ 74 h 269"/>
                <a:gd name="T8" fmla="*/ 362 w 569"/>
                <a:gd name="T9" fmla="*/ 90 h 269"/>
                <a:gd name="T10" fmla="*/ 408 w 569"/>
                <a:gd name="T11" fmla="*/ 106 h 269"/>
                <a:gd name="T12" fmla="*/ 456 w 569"/>
                <a:gd name="T13" fmla="*/ 123 h 269"/>
                <a:gd name="T14" fmla="*/ 504 w 569"/>
                <a:gd name="T15" fmla="*/ 139 h 269"/>
                <a:gd name="T16" fmla="*/ 533 w 569"/>
                <a:gd name="T17" fmla="*/ 149 h 269"/>
                <a:gd name="T18" fmla="*/ 544 w 569"/>
                <a:gd name="T19" fmla="*/ 154 h 269"/>
                <a:gd name="T20" fmla="*/ 554 w 569"/>
                <a:gd name="T21" fmla="*/ 159 h 269"/>
                <a:gd name="T22" fmla="*/ 562 w 569"/>
                <a:gd name="T23" fmla="*/ 165 h 269"/>
                <a:gd name="T24" fmla="*/ 562 w 569"/>
                <a:gd name="T25" fmla="*/ 175 h 269"/>
                <a:gd name="T26" fmla="*/ 549 w 569"/>
                <a:gd name="T27" fmla="*/ 181 h 269"/>
                <a:gd name="T28" fmla="*/ 549 w 569"/>
                <a:gd name="T29" fmla="*/ 190 h 269"/>
                <a:gd name="T30" fmla="*/ 562 w 569"/>
                <a:gd name="T31" fmla="*/ 202 h 269"/>
                <a:gd name="T32" fmla="*/ 557 w 569"/>
                <a:gd name="T33" fmla="*/ 217 h 269"/>
                <a:gd name="T34" fmla="*/ 546 w 569"/>
                <a:gd name="T35" fmla="*/ 226 h 269"/>
                <a:gd name="T36" fmla="*/ 557 w 569"/>
                <a:gd name="T37" fmla="*/ 238 h 269"/>
                <a:gd name="T38" fmla="*/ 569 w 569"/>
                <a:gd name="T39" fmla="*/ 254 h 269"/>
                <a:gd name="T40" fmla="*/ 565 w 569"/>
                <a:gd name="T41" fmla="*/ 266 h 269"/>
                <a:gd name="T42" fmla="*/ 556 w 569"/>
                <a:gd name="T43" fmla="*/ 269 h 269"/>
                <a:gd name="T44" fmla="*/ 538 w 569"/>
                <a:gd name="T45" fmla="*/ 261 h 269"/>
                <a:gd name="T46" fmla="*/ 512 w 569"/>
                <a:gd name="T47" fmla="*/ 250 h 269"/>
                <a:gd name="T48" fmla="*/ 486 w 569"/>
                <a:gd name="T49" fmla="*/ 239 h 269"/>
                <a:gd name="T50" fmla="*/ 459 w 569"/>
                <a:gd name="T51" fmla="*/ 228 h 269"/>
                <a:gd name="T52" fmla="*/ 432 w 569"/>
                <a:gd name="T53" fmla="*/ 218 h 269"/>
                <a:gd name="T54" fmla="*/ 405 w 569"/>
                <a:gd name="T55" fmla="*/ 208 h 269"/>
                <a:gd name="T56" fmla="*/ 378 w 569"/>
                <a:gd name="T57" fmla="*/ 199 h 269"/>
                <a:gd name="T58" fmla="*/ 349 w 569"/>
                <a:gd name="T59" fmla="*/ 190 h 269"/>
                <a:gd name="T60" fmla="*/ 333 w 569"/>
                <a:gd name="T61" fmla="*/ 186 h 269"/>
                <a:gd name="T62" fmla="*/ 330 w 569"/>
                <a:gd name="T63" fmla="*/ 184 h 269"/>
                <a:gd name="T64" fmla="*/ 307 w 569"/>
                <a:gd name="T65" fmla="*/ 176 h 269"/>
                <a:gd name="T66" fmla="*/ 268 w 569"/>
                <a:gd name="T67" fmla="*/ 163 h 269"/>
                <a:gd name="T68" fmla="*/ 227 w 569"/>
                <a:gd name="T69" fmla="*/ 152 h 269"/>
                <a:gd name="T70" fmla="*/ 188 w 569"/>
                <a:gd name="T71" fmla="*/ 142 h 269"/>
                <a:gd name="T72" fmla="*/ 147 w 569"/>
                <a:gd name="T73" fmla="*/ 132 h 269"/>
                <a:gd name="T74" fmla="*/ 107 w 569"/>
                <a:gd name="T75" fmla="*/ 123 h 269"/>
                <a:gd name="T76" fmla="*/ 65 w 569"/>
                <a:gd name="T77" fmla="*/ 115 h 269"/>
                <a:gd name="T78" fmla="*/ 24 w 569"/>
                <a:gd name="T79" fmla="*/ 107 h 269"/>
                <a:gd name="T80" fmla="*/ 1 w 569"/>
                <a:gd name="T81" fmla="*/ 103 h 269"/>
                <a:gd name="T82" fmla="*/ 0 w 569"/>
                <a:gd name="T83" fmla="*/ 98 h 269"/>
                <a:gd name="T84" fmla="*/ 4 w 569"/>
                <a:gd name="T85" fmla="*/ 90 h 269"/>
                <a:gd name="T86" fmla="*/ 13 w 569"/>
                <a:gd name="T87" fmla="*/ 83 h 269"/>
                <a:gd name="T88" fmla="*/ 11 w 569"/>
                <a:gd name="T89" fmla="*/ 78 h 269"/>
                <a:gd name="T90" fmla="*/ 4 w 569"/>
                <a:gd name="T91" fmla="*/ 74 h 269"/>
                <a:gd name="T92" fmla="*/ 8 w 569"/>
                <a:gd name="T93" fmla="*/ 64 h 269"/>
                <a:gd name="T94" fmla="*/ 24 w 569"/>
                <a:gd name="T95" fmla="*/ 57 h 269"/>
                <a:gd name="T96" fmla="*/ 22 w 569"/>
                <a:gd name="T97" fmla="*/ 46 h 269"/>
                <a:gd name="T98" fmla="*/ 3 w 569"/>
                <a:gd name="T99" fmla="*/ 34 h 269"/>
                <a:gd name="T100" fmla="*/ 4 w 569"/>
                <a:gd name="T101" fmla="*/ 18 h 269"/>
                <a:gd name="T102" fmla="*/ 12 w 569"/>
                <a:gd name="T103" fmla="*/ 9 h 269"/>
                <a:gd name="T104" fmla="*/ 16 w 569"/>
                <a:gd name="T105" fmla="*/ 0 h 269"/>
                <a:gd name="T106" fmla="*/ 48 w 569"/>
                <a:gd name="T107" fmla="*/ 8 h 269"/>
                <a:gd name="T108" fmla="*/ 78 w 569"/>
                <a:gd name="T109" fmla="*/ 15 h 269"/>
                <a:gd name="T110" fmla="*/ 110 w 569"/>
                <a:gd name="T111" fmla="*/ 21 h 269"/>
                <a:gd name="T112" fmla="*/ 142 w 569"/>
                <a:gd name="T113" fmla="*/ 27 h 26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69"/>
                <a:gd name="T172" fmla="*/ 0 h 269"/>
                <a:gd name="T173" fmla="*/ 569 w 569"/>
                <a:gd name="T174" fmla="*/ 269 h 26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69" h="269">
                  <a:moveTo>
                    <a:pt x="142" y="27"/>
                  </a:moveTo>
                  <a:lnTo>
                    <a:pt x="167" y="32"/>
                  </a:lnTo>
                  <a:lnTo>
                    <a:pt x="192" y="38"/>
                  </a:lnTo>
                  <a:lnTo>
                    <a:pt x="216" y="45"/>
                  </a:lnTo>
                  <a:lnTo>
                    <a:pt x="241" y="52"/>
                  </a:lnTo>
                  <a:lnTo>
                    <a:pt x="266" y="59"/>
                  </a:lnTo>
                  <a:lnTo>
                    <a:pt x="290" y="67"/>
                  </a:lnTo>
                  <a:lnTo>
                    <a:pt x="314" y="74"/>
                  </a:lnTo>
                  <a:lnTo>
                    <a:pt x="337" y="82"/>
                  </a:lnTo>
                  <a:lnTo>
                    <a:pt x="362" y="90"/>
                  </a:lnTo>
                  <a:lnTo>
                    <a:pt x="385" y="99"/>
                  </a:lnTo>
                  <a:lnTo>
                    <a:pt x="408" y="106"/>
                  </a:lnTo>
                  <a:lnTo>
                    <a:pt x="433" y="115"/>
                  </a:lnTo>
                  <a:lnTo>
                    <a:pt x="456" y="123"/>
                  </a:lnTo>
                  <a:lnTo>
                    <a:pt x="480" y="131"/>
                  </a:lnTo>
                  <a:lnTo>
                    <a:pt x="504" y="139"/>
                  </a:lnTo>
                  <a:lnTo>
                    <a:pt x="528" y="147"/>
                  </a:lnTo>
                  <a:lnTo>
                    <a:pt x="533" y="149"/>
                  </a:lnTo>
                  <a:lnTo>
                    <a:pt x="538" y="152"/>
                  </a:lnTo>
                  <a:lnTo>
                    <a:pt x="544" y="154"/>
                  </a:lnTo>
                  <a:lnTo>
                    <a:pt x="549" y="155"/>
                  </a:lnTo>
                  <a:lnTo>
                    <a:pt x="554" y="159"/>
                  </a:lnTo>
                  <a:lnTo>
                    <a:pt x="557" y="162"/>
                  </a:lnTo>
                  <a:lnTo>
                    <a:pt x="562" y="165"/>
                  </a:lnTo>
                  <a:lnTo>
                    <a:pt x="566" y="169"/>
                  </a:lnTo>
                  <a:lnTo>
                    <a:pt x="562" y="175"/>
                  </a:lnTo>
                  <a:lnTo>
                    <a:pt x="556" y="179"/>
                  </a:lnTo>
                  <a:lnTo>
                    <a:pt x="549" y="181"/>
                  </a:lnTo>
                  <a:lnTo>
                    <a:pt x="543" y="185"/>
                  </a:lnTo>
                  <a:lnTo>
                    <a:pt x="549" y="190"/>
                  </a:lnTo>
                  <a:lnTo>
                    <a:pt x="556" y="196"/>
                  </a:lnTo>
                  <a:lnTo>
                    <a:pt x="562" y="202"/>
                  </a:lnTo>
                  <a:lnTo>
                    <a:pt x="562" y="211"/>
                  </a:lnTo>
                  <a:lnTo>
                    <a:pt x="557" y="217"/>
                  </a:lnTo>
                  <a:lnTo>
                    <a:pt x="551" y="221"/>
                  </a:lnTo>
                  <a:lnTo>
                    <a:pt x="546" y="226"/>
                  </a:lnTo>
                  <a:lnTo>
                    <a:pt x="549" y="232"/>
                  </a:lnTo>
                  <a:lnTo>
                    <a:pt x="557" y="238"/>
                  </a:lnTo>
                  <a:lnTo>
                    <a:pt x="565" y="245"/>
                  </a:lnTo>
                  <a:lnTo>
                    <a:pt x="569" y="254"/>
                  </a:lnTo>
                  <a:lnTo>
                    <a:pt x="569" y="264"/>
                  </a:lnTo>
                  <a:lnTo>
                    <a:pt x="565" y="266"/>
                  </a:lnTo>
                  <a:lnTo>
                    <a:pt x="560" y="269"/>
                  </a:lnTo>
                  <a:lnTo>
                    <a:pt x="556" y="269"/>
                  </a:lnTo>
                  <a:lnTo>
                    <a:pt x="551" y="268"/>
                  </a:lnTo>
                  <a:lnTo>
                    <a:pt x="538" y="261"/>
                  </a:lnTo>
                  <a:lnTo>
                    <a:pt x="525" y="255"/>
                  </a:lnTo>
                  <a:lnTo>
                    <a:pt x="512" y="250"/>
                  </a:lnTo>
                  <a:lnTo>
                    <a:pt x="498" y="244"/>
                  </a:lnTo>
                  <a:lnTo>
                    <a:pt x="486" y="239"/>
                  </a:lnTo>
                  <a:lnTo>
                    <a:pt x="472" y="233"/>
                  </a:lnTo>
                  <a:lnTo>
                    <a:pt x="459" y="228"/>
                  </a:lnTo>
                  <a:lnTo>
                    <a:pt x="445" y="223"/>
                  </a:lnTo>
                  <a:lnTo>
                    <a:pt x="432" y="218"/>
                  </a:lnTo>
                  <a:lnTo>
                    <a:pt x="418" y="213"/>
                  </a:lnTo>
                  <a:lnTo>
                    <a:pt x="405" y="208"/>
                  </a:lnTo>
                  <a:lnTo>
                    <a:pt x="391" y="204"/>
                  </a:lnTo>
                  <a:lnTo>
                    <a:pt x="378" y="199"/>
                  </a:lnTo>
                  <a:lnTo>
                    <a:pt x="363" y="195"/>
                  </a:lnTo>
                  <a:lnTo>
                    <a:pt x="349" y="190"/>
                  </a:lnTo>
                  <a:lnTo>
                    <a:pt x="336" y="185"/>
                  </a:lnTo>
                  <a:lnTo>
                    <a:pt x="333" y="186"/>
                  </a:lnTo>
                  <a:lnTo>
                    <a:pt x="332" y="185"/>
                  </a:lnTo>
                  <a:lnTo>
                    <a:pt x="330" y="184"/>
                  </a:lnTo>
                  <a:lnTo>
                    <a:pt x="327" y="183"/>
                  </a:lnTo>
                  <a:lnTo>
                    <a:pt x="307" y="176"/>
                  </a:lnTo>
                  <a:lnTo>
                    <a:pt x="288" y="169"/>
                  </a:lnTo>
                  <a:lnTo>
                    <a:pt x="268" y="163"/>
                  </a:lnTo>
                  <a:lnTo>
                    <a:pt x="248" y="158"/>
                  </a:lnTo>
                  <a:lnTo>
                    <a:pt x="227" y="152"/>
                  </a:lnTo>
                  <a:lnTo>
                    <a:pt x="208" y="147"/>
                  </a:lnTo>
                  <a:lnTo>
                    <a:pt x="188" y="142"/>
                  </a:lnTo>
                  <a:lnTo>
                    <a:pt x="167" y="137"/>
                  </a:lnTo>
                  <a:lnTo>
                    <a:pt x="147" y="132"/>
                  </a:lnTo>
                  <a:lnTo>
                    <a:pt x="126" y="127"/>
                  </a:lnTo>
                  <a:lnTo>
                    <a:pt x="107" y="123"/>
                  </a:lnTo>
                  <a:lnTo>
                    <a:pt x="86" y="120"/>
                  </a:lnTo>
                  <a:lnTo>
                    <a:pt x="65" y="115"/>
                  </a:lnTo>
                  <a:lnTo>
                    <a:pt x="45" y="111"/>
                  </a:lnTo>
                  <a:lnTo>
                    <a:pt x="24" y="107"/>
                  </a:lnTo>
                  <a:lnTo>
                    <a:pt x="3" y="104"/>
                  </a:lnTo>
                  <a:lnTo>
                    <a:pt x="1" y="103"/>
                  </a:lnTo>
                  <a:lnTo>
                    <a:pt x="1" y="100"/>
                  </a:lnTo>
                  <a:lnTo>
                    <a:pt x="0" y="98"/>
                  </a:lnTo>
                  <a:lnTo>
                    <a:pt x="1" y="95"/>
                  </a:lnTo>
                  <a:lnTo>
                    <a:pt x="4" y="90"/>
                  </a:lnTo>
                  <a:lnTo>
                    <a:pt x="9" y="86"/>
                  </a:lnTo>
                  <a:lnTo>
                    <a:pt x="13" y="83"/>
                  </a:lnTo>
                  <a:lnTo>
                    <a:pt x="13" y="79"/>
                  </a:lnTo>
                  <a:lnTo>
                    <a:pt x="11" y="78"/>
                  </a:lnTo>
                  <a:lnTo>
                    <a:pt x="8" y="77"/>
                  </a:lnTo>
                  <a:lnTo>
                    <a:pt x="4" y="74"/>
                  </a:lnTo>
                  <a:lnTo>
                    <a:pt x="3" y="72"/>
                  </a:lnTo>
                  <a:lnTo>
                    <a:pt x="8" y="64"/>
                  </a:lnTo>
                  <a:lnTo>
                    <a:pt x="16" y="59"/>
                  </a:lnTo>
                  <a:lnTo>
                    <a:pt x="24" y="57"/>
                  </a:lnTo>
                  <a:lnTo>
                    <a:pt x="32" y="52"/>
                  </a:lnTo>
                  <a:lnTo>
                    <a:pt x="22" y="46"/>
                  </a:lnTo>
                  <a:lnTo>
                    <a:pt x="11" y="41"/>
                  </a:lnTo>
                  <a:lnTo>
                    <a:pt x="3" y="34"/>
                  </a:lnTo>
                  <a:lnTo>
                    <a:pt x="1" y="22"/>
                  </a:lnTo>
                  <a:lnTo>
                    <a:pt x="4" y="18"/>
                  </a:lnTo>
                  <a:lnTo>
                    <a:pt x="8" y="14"/>
                  </a:lnTo>
                  <a:lnTo>
                    <a:pt x="12" y="9"/>
                  </a:lnTo>
                  <a:lnTo>
                    <a:pt x="12" y="3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1"/>
                  </a:lnTo>
                  <a:lnTo>
                    <a:pt x="78" y="15"/>
                  </a:lnTo>
                  <a:lnTo>
                    <a:pt x="94" y="19"/>
                  </a:lnTo>
                  <a:lnTo>
                    <a:pt x="110" y="21"/>
                  </a:lnTo>
                  <a:lnTo>
                    <a:pt x="126" y="25"/>
                  </a:lnTo>
                  <a:lnTo>
                    <a:pt x="142" y="27"/>
                  </a:lnTo>
                  <a:close/>
                </a:path>
              </a:pathLst>
            </a:custGeom>
            <a:solidFill>
              <a:srgbClr val="3FF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3" name="Footer Placeholder 67"/>
          <p:cNvSpPr>
            <a:spLocks noGrp="1"/>
          </p:cNvSpPr>
          <p:nvPr>
            <p:ph type="ftr" sz="quarter" idx="11"/>
          </p:nvPr>
        </p:nvSpPr>
        <p:spPr>
          <a:xfrm>
            <a:off x="6858000" y="6473825"/>
            <a:ext cx="2286000" cy="38417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477000"/>
            <a:ext cx="2057400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914400" y="609600"/>
            <a:ext cx="6848475" cy="1438275"/>
            <a:chOff x="914400" y="457200"/>
            <a:chExt cx="6848475" cy="1438275"/>
          </a:xfrm>
        </p:grpSpPr>
        <p:pic>
          <p:nvPicPr>
            <p:cNvPr id="26632" name="Picture 2" descr="C:\Documents and Settings\Oana\Desktop\prob3.bmp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457200"/>
              <a:ext cx="6848475" cy="143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3" name="TextBox 5"/>
            <p:cNvSpPr txBox="1">
              <a:spLocks noChangeArrowheads="1"/>
            </p:cNvSpPr>
            <p:nvPr/>
          </p:nvSpPr>
          <p:spPr bwMode="auto">
            <a:xfrm>
              <a:off x="1066800" y="609600"/>
              <a:ext cx="381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4.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762000" y="2514600"/>
            <a:ext cx="7848600" cy="1143000"/>
            <a:chOff x="762000" y="1905000"/>
            <a:chExt cx="7848600" cy="1143000"/>
          </a:xfrm>
        </p:grpSpPr>
        <p:pic>
          <p:nvPicPr>
            <p:cNvPr id="26630" name="Picture 3" descr="C:\Documents and Settings\Oana\Desktop\prob4.bmp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2000" y="1905000"/>
              <a:ext cx="78486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1" name="TextBox 8"/>
            <p:cNvSpPr txBox="1">
              <a:spLocks noChangeArrowheads="1"/>
            </p:cNvSpPr>
            <p:nvPr/>
          </p:nvSpPr>
          <p:spPr bwMode="auto">
            <a:xfrm>
              <a:off x="914400" y="2133600"/>
              <a:ext cx="381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5.</a:t>
              </a:r>
            </a:p>
          </p:txBody>
        </p:sp>
      </p:grp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267200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5" action="ppaction://hlinksldjump"/>
              </a:rPr>
              <a:t>cuprins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752600" cy="8683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REZOLV</a:t>
            </a: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ro-RO" sz="3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3200" b="0" dirty="0" smtClean="0">
                <a:latin typeface="Times New Roman" pitchFamily="18" charset="0"/>
                <a:cs typeface="Times New Roman" pitchFamily="18" charset="0"/>
              </a:rPr>
            </a:br>
            <a:endParaRPr lang="en-US" b="0" dirty="0"/>
          </a:p>
        </p:txBody>
      </p:sp>
      <p:sp>
        <p:nvSpPr>
          <p:cNvPr id="276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81000" y="990600"/>
            <a:ext cx="8229600" cy="5538788"/>
            <a:chOff x="381000" y="990600"/>
            <a:chExt cx="8230315" cy="5539173"/>
          </a:xfrm>
        </p:grpSpPr>
        <p:sp>
          <p:nvSpPr>
            <p:cNvPr id="27653" name="TextBox 4"/>
            <p:cNvSpPr txBox="1">
              <a:spLocks noChangeArrowheads="1"/>
            </p:cNvSpPr>
            <p:nvPr/>
          </p:nvSpPr>
          <p:spPr bwMode="auto">
            <a:xfrm>
              <a:off x="381000" y="990600"/>
              <a:ext cx="4572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1.</a:t>
              </a:r>
            </a:p>
          </p:txBody>
        </p:sp>
        <p:pic>
          <p:nvPicPr>
            <p:cNvPr id="27654" name="Picture 2" descr="C:\Documents and Settings\Oana\Desktop\rez.bmp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90599" y="990601"/>
              <a:ext cx="6953658" cy="5539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55" name="Picture 3" descr="C:\Documents and Settings\Oana\Local Settings\Temporary Internet Files\Content.IE5\SK0G5O7B\MP910220965[2]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67400" y="1905000"/>
              <a:ext cx="2743915" cy="2741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4" action="ppaction://hlinksldjump"/>
              </a:rPr>
              <a:t>cuprins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72200" y="6492875"/>
            <a:ext cx="22098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80010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2.raspuns:b.56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Avem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muchii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intre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noduri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formand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componente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conexe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Din 60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scadem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cele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noduri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raman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54 de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noduri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izoltate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adica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54 de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componente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conexe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Numarul</a:t>
            </a:r>
            <a:r>
              <a:rPr lang="en-US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total al </a:t>
            </a:r>
            <a:r>
              <a:rPr lang="en-US" sz="1600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componentelor</a:t>
            </a:r>
            <a:r>
              <a:rPr lang="en-US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conexe</a:t>
            </a:r>
            <a:r>
              <a:rPr lang="en-US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este</a:t>
            </a:r>
            <a:r>
              <a:rPr lang="en-US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54+2=56</a:t>
            </a:r>
            <a:endParaRPr lang="en-US" sz="16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458200" y="685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entury Schoolbook" pitchFamily="18" charset="0"/>
                <a:sym typeface="Wingdings" pitchFamily="2" charset="2"/>
              </a:rPr>
              <a:t></a:t>
            </a:r>
            <a:endParaRPr lang="en-US">
              <a:solidFill>
                <a:srgbClr val="FF0000"/>
              </a:solidFill>
              <a:latin typeface="Century Schoolbook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09600" y="1828800"/>
            <a:ext cx="4572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3.</a:t>
            </a:r>
          </a:p>
          <a:p>
            <a:endParaRPr lang="en-US">
              <a:latin typeface="Century Schoolbook" pitchFamily="18" charset="0"/>
            </a:endParaRPr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1066800" y="2362200"/>
            <a:ext cx="7086600" cy="3810000"/>
            <a:chOff x="1066800" y="2362200"/>
            <a:chExt cx="7086600" cy="3810000"/>
          </a:xfrm>
        </p:grpSpPr>
        <p:sp>
          <p:nvSpPr>
            <p:cNvPr id="10" name="Oval 9"/>
            <p:cNvSpPr/>
            <p:nvPr/>
          </p:nvSpPr>
          <p:spPr>
            <a:xfrm>
              <a:off x="1066800" y="23622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1</a:t>
              </a:r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600200" y="2667000"/>
              <a:ext cx="1676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3276600" y="23622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2</a:t>
              </a:r>
              <a:endParaRPr lang="en-US" dirty="0"/>
            </a:p>
          </p:txBody>
        </p:sp>
        <p:cxnSp>
          <p:nvCxnSpPr>
            <p:cNvPr id="15" name="Straight Connector 14"/>
            <p:cNvCxnSpPr>
              <a:stCxn id="10" idx="4"/>
            </p:cNvCxnSpPr>
            <p:nvPr/>
          </p:nvCxnSpPr>
          <p:spPr>
            <a:xfrm rot="5400000">
              <a:off x="914401" y="3352800"/>
              <a:ext cx="914400" cy="31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1066800" y="38100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3</a:t>
              </a:r>
              <a:endParaRPr lang="en-US" dirty="0"/>
            </a:p>
          </p:txBody>
        </p:sp>
        <p:cxnSp>
          <p:nvCxnSpPr>
            <p:cNvPr id="18" name="Straight Connector 17"/>
            <p:cNvCxnSpPr>
              <a:stCxn id="16" idx="6"/>
              <a:endCxn id="13" idx="4"/>
            </p:cNvCxnSpPr>
            <p:nvPr/>
          </p:nvCxnSpPr>
          <p:spPr>
            <a:xfrm flipV="1">
              <a:off x="1676400" y="2895600"/>
              <a:ext cx="1905000" cy="1181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4419600" y="3733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4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2743200" y="47244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5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7543800" y="37338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6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4267200" y="56388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7</a:t>
              </a:r>
              <a:endParaRPr lang="en-US" dirty="0"/>
            </a:p>
          </p:txBody>
        </p:sp>
        <p:cxnSp>
          <p:nvCxnSpPr>
            <p:cNvPr id="24" name="Straight Connector 23"/>
            <p:cNvCxnSpPr>
              <a:stCxn id="13" idx="5"/>
            </p:cNvCxnSpPr>
            <p:nvPr/>
          </p:nvCxnSpPr>
          <p:spPr>
            <a:xfrm rot="16200000" flipH="1">
              <a:off x="3726656" y="2888457"/>
              <a:ext cx="915987" cy="774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3" idx="6"/>
            </p:cNvCxnSpPr>
            <p:nvPr/>
          </p:nvCxnSpPr>
          <p:spPr>
            <a:xfrm>
              <a:off x="3886200" y="2628900"/>
              <a:ext cx="3810000" cy="11049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3" idx="4"/>
              <a:endCxn id="20" idx="0"/>
            </p:cNvCxnSpPr>
            <p:nvPr/>
          </p:nvCxnSpPr>
          <p:spPr>
            <a:xfrm rot="5400000">
              <a:off x="2400300" y="3543300"/>
              <a:ext cx="1828800" cy="533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9" idx="6"/>
              <a:endCxn id="21" idx="2"/>
            </p:cNvCxnSpPr>
            <p:nvPr/>
          </p:nvCxnSpPr>
          <p:spPr>
            <a:xfrm>
              <a:off x="4953000" y="4000500"/>
              <a:ext cx="2590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0" idx="5"/>
              <a:endCxn id="22" idx="1"/>
            </p:cNvCxnSpPr>
            <p:nvPr/>
          </p:nvCxnSpPr>
          <p:spPr>
            <a:xfrm rot="16200000" flipH="1">
              <a:off x="3541712" y="4902201"/>
              <a:ext cx="536575" cy="1092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2" idx="7"/>
              <a:endCxn id="21" idx="3"/>
            </p:cNvCxnSpPr>
            <p:nvPr/>
          </p:nvCxnSpPr>
          <p:spPr>
            <a:xfrm rot="5400000" flipH="1" flipV="1">
              <a:off x="5446712" y="3530601"/>
              <a:ext cx="1527175" cy="284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 rot="5400000">
            <a:off x="1943101" y="2628900"/>
            <a:ext cx="5334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143000" y="3276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2362200" y="3429000"/>
            <a:ext cx="3048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57200" y="6027738"/>
            <a:ext cx="5715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Raspuns:3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Raman 2 noduri izolate(1,3) si o componenta conexa(2,4,5,6,7)--&gt;3 componente conexe</a:t>
            </a:r>
          </a:p>
        </p:txBody>
      </p:sp>
      <p:sp>
        <p:nvSpPr>
          <p:cNvPr id="47" name="Action Button: Custom 46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2" action="ppaction://hlinksldjump"/>
              </a:rPr>
              <a:t>cuprins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609600"/>
            <a:ext cx="7391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4.raspuns:b.4</a:t>
            </a:r>
            <a:r>
              <a:rPr lang="en-US" sz="16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raman 2 noduri izolate+1 componenta conexa3 componente conexe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" y="1371600"/>
            <a:ext cx="8763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5.Trebuie sa adaugam 12 muchii intre cat mai putine noduri.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Folosim formula :n(n-1)/2,n-numarul de noduri(formula ne ajuta sa aflam numarul muchiilor dintr-un graf neorientat complet)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  6(6-1)/2=15</a:t>
            </a:r>
            <a:r>
              <a:rPr lang="en-US" sz="16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intre 6 noduri putem ingloba 15 muchiiavem 6 noduri care formeaza o componenta conexa si 14 noduri izolate1+14=15 componente conexe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Raspuns:d.15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9700" name="Picture 3" descr="C:\Documents and Settings\Oana\Local Settings\Temporary Internet Files\Content.IE5\HOGMTG29\dglxasset[4].asp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953000"/>
            <a:ext cx="267970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3" action="ppaction://hlinksldjump"/>
              </a:rPr>
              <a:t>cuprins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Cuprins 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457200" y="1524000"/>
            <a:ext cx="662940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o-RO" sz="220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DEFINIŢIE</a:t>
            </a:r>
            <a:r>
              <a:rPr lang="en-US" sz="220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</a:p>
          <a:p>
            <a:r>
              <a:rPr lang="ro-RO" sz="220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EXEMPL</a:t>
            </a:r>
            <a:r>
              <a:rPr lang="en-US" sz="220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E</a:t>
            </a:r>
            <a:r>
              <a:rPr lang="ro-RO" sz="220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DE GRAF</a:t>
            </a:r>
            <a:r>
              <a:rPr lang="en-US" sz="220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URI</a:t>
            </a:r>
            <a:r>
              <a:rPr lang="ro-RO" sz="220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CONEX</a:t>
            </a:r>
            <a:r>
              <a:rPr lang="en-US" sz="220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E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220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COMPONENTĂ CONEXĂ</a:t>
            </a:r>
            <a:endParaRPr lang="en-US" sz="2200">
              <a:latin typeface="Times New Roman" pitchFamily="18" charset="0"/>
              <a:cs typeface="Times New Roman" pitchFamily="18" charset="0"/>
              <a:hlinkClick r:id="rId3" action="ppaction://hlinksldjump"/>
            </a:endParaRPr>
          </a:p>
          <a:p>
            <a:r>
              <a:rPr lang="ro-RO" sz="220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EXEMPLE DE COMPONENTE CONEXE</a:t>
            </a:r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220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OBSERVAŢII</a:t>
            </a:r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220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PROBLEME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endParaRPr lang="en-US" sz="22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REZOLV</a:t>
            </a:r>
            <a:r>
              <a:rPr lang="ro-RO" sz="220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Ă</a:t>
            </a:r>
            <a:r>
              <a:rPr lang="en-US" sz="220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RI</a:t>
            </a:r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endParaRPr lang="ro-RO" sz="2200">
              <a:latin typeface="Times New Roman" pitchFamily="18" charset="0"/>
              <a:cs typeface="Times New Roman" pitchFamily="18" charset="0"/>
            </a:endParaRPr>
          </a:p>
          <a:p>
            <a:endParaRPr lang="ro-RO">
              <a:latin typeface="Century Schoolbook" pitchFamily="18" charset="0"/>
            </a:endParaRPr>
          </a:p>
          <a:p>
            <a:endParaRPr lang="en-US">
              <a:latin typeface="Century Schoolbook" pitchFamily="18" charset="0"/>
            </a:endParaRPr>
          </a:p>
        </p:txBody>
      </p:sp>
      <p:grpSp>
        <p:nvGrpSpPr>
          <p:cNvPr id="16387" name="Group 68"/>
          <p:cNvGrpSpPr>
            <a:grpSpLocks noChangeAspect="1"/>
          </p:cNvGrpSpPr>
          <p:nvPr/>
        </p:nvGrpSpPr>
        <p:grpSpPr bwMode="auto">
          <a:xfrm>
            <a:off x="4191000" y="2667000"/>
            <a:ext cx="4657725" cy="3984625"/>
            <a:chOff x="1968" y="2208"/>
            <a:chExt cx="2256" cy="1930"/>
          </a:xfrm>
        </p:grpSpPr>
        <p:sp>
          <p:nvSpPr>
            <p:cNvPr id="16389" name="AutoShape 67"/>
            <p:cNvSpPr>
              <a:spLocks noChangeAspect="1" noChangeArrowheads="1" noTextEdit="1"/>
            </p:cNvSpPr>
            <p:nvPr/>
          </p:nvSpPr>
          <p:spPr bwMode="auto">
            <a:xfrm>
              <a:off x="1968" y="2208"/>
              <a:ext cx="2256" cy="1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0" name="Freeform 69"/>
            <p:cNvSpPr>
              <a:spLocks/>
            </p:cNvSpPr>
            <p:nvPr/>
          </p:nvSpPr>
          <p:spPr bwMode="auto">
            <a:xfrm>
              <a:off x="3067" y="3865"/>
              <a:ext cx="826" cy="253"/>
            </a:xfrm>
            <a:custGeom>
              <a:avLst/>
              <a:gdLst>
                <a:gd name="T0" fmla="*/ 826 w 826"/>
                <a:gd name="T1" fmla="*/ 253 h 253"/>
                <a:gd name="T2" fmla="*/ 773 w 826"/>
                <a:gd name="T3" fmla="*/ 243 h 253"/>
                <a:gd name="T4" fmla="*/ 722 w 826"/>
                <a:gd name="T5" fmla="*/ 234 h 253"/>
                <a:gd name="T6" fmla="*/ 673 w 826"/>
                <a:gd name="T7" fmla="*/ 223 h 253"/>
                <a:gd name="T8" fmla="*/ 626 w 826"/>
                <a:gd name="T9" fmla="*/ 213 h 253"/>
                <a:gd name="T10" fmla="*/ 580 w 826"/>
                <a:gd name="T11" fmla="*/ 203 h 253"/>
                <a:gd name="T12" fmla="*/ 536 w 826"/>
                <a:gd name="T13" fmla="*/ 192 h 253"/>
                <a:gd name="T14" fmla="*/ 495 w 826"/>
                <a:gd name="T15" fmla="*/ 181 h 253"/>
                <a:gd name="T16" fmla="*/ 455 w 826"/>
                <a:gd name="T17" fmla="*/ 171 h 253"/>
                <a:gd name="T18" fmla="*/ 417 w 826"/>
                <a:gd name="T19" fmla="*/ 160 h 253"/>
                <a:gd name="T20" fmla="*/ 379 w 826"/>
                <a:gd name="T21" fmla="*/ 149 h 253"/>
                <a:gd name="T22" fmla="*/ 345 w 826"/>
                <a:gd name="T23" fmla="*/ 139 h 253"/>
                <a:gd name="T24" fmla="*/ 312 w 826"/>
                <a:gd name="T25" fmla="*/ 128 h 253"/>
                <a:gd name="T26" fmla="*/ 281 w 826"/>
                <a:gd name="T27" fmla="*/ 118 h 253"/>
                <a:gd name="T28" fmla="*/ 251 w 826"/>
                <a:gd name="T29" fmla="*/ 108 h 253"/>
                <a:gd name="T30" fmla="*/ 224 w 826"/>
                <a:gd name="T31" fmla="*/ 98 h 253"/>
                <a:gd name="T32" fmla="*/ 197 w 826"/>
                <a:gd name="T33" fmla="*/ 88 h 253"/>
                <a:gd name="T34" fmla="*/ 172 w 826"/>
                <a:gd name="T35" fmla="*/ 79 h 253"/>
                <a:gd name="T36" fmla="*/ 150 w 826"/>
                <a:gd name="T37" fmla="*/ 70 h 253"/>
                <a:gd name="T38" fmla="*/ 129 w 826"/>
                <a:gd name="T39" fmla="*/ 62 h 253"/>
                <a:gd name="T40" fmla="*/ 110 w 826"/>
                <a:gd name="T41" fmla="*/ 53 h 253"/>
                <a:gd name="T42" fmla="*/ 91 w 826"/>
                <a:gd name="T43" fmla="*/ 46 h 253"/>
                <a:gd name="T44" fmla="*/ 75 w 826"/>
                <a:gd name="T45" fmla="*/ 38 h 253"/>
                <a:gd name="T46" fmla="*/ 60 w 826"/>
                <a:gd name="T47" fmla="*/ 31 h 253"/>
                <a:gd name="T48" fmla="*/ 48 w 826"/>
                <a:gd name="T49" fmla="*/ 25 h 253"/>
                <a:gd name="T50" fmla="*/ 37 w 826"/>
                <a:gd name="T51" fmla="*/ 19 h 253"/>
                <a:gd name="T52" fmla="*/ 26 w 826"/>
                <a:gd name="T53" fmla="*/ 15 h 253"/>
                <a:gd name="T54" fmla="*/ 19 w 826"/>
                <a:gd name="T55" fmla="*/ 11 h 253"/>
                <a:gd name="T56" fmla="*/ 11 w 826"/>
                <a:gd name="T57" fmla="*/ 6 h 253"/>
                <a:gd name="T58" fmla="*/ 6 w 826"/>
                <a:gd name="T59" fmla="*/ 4 h 253"/>
                <a:gd name="T60" fmla="*/ 3 w 826"/>
                <a:gd name="T61" fmla="*/ 2 h 253"/>
                <a:gd name="T62" fmla="*/ 1 w 826"/>
                <a:gd name="T63" fmla="*/ 0 h 253"/>
                <a:gd name="T64" fmla="*/ 0 w 826"/>
                <a:gd name="T65" fmla="*/ 0 h 253"/>
                <a:gd name="T66" fmla="*/ 826 w 826"/>
                <a:gd name="T67" fmla="*/ 253 h 25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6"/>
                <a:gd name="T103" fmla="*/ 0 h 253"/>
                <a:gd name="T104" fmla="*/ 826 w 826"/>
                <a:gd name="T105" fmla="*/ 253 h 25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6" h="253">
                  <a:moveTo>
                    <a:pt x="826" y="253"/>
                  </a:moveTo>
                  <a:lnTo>
                    <a:pt x="773" y="243"/>
                  </a:lnTo>
                  <a:lnTo>
                    <a:pt x="722" y="234"/>
                  </a:lnTo>
                  <a:lnTo>
                    <a:pt x="673" y="223"/>
                  </a:lnTo>
                  <a:lnTo>
                    <a:pt x="626" y="213"/>
                  </a:lnTo>
                  <a:lnTo>
                    <a:pt x="580" y="203"/>
                  </a:lnTo>
                  <a:lnTo>
                    <a:pt x="536" y="192"/>
                  </a:lnTo>
                  <a:lnTo>
                    <a:pt x="495" y="181"/>
                  </a:lnTo>
                  <a:lnTo>
                    <a:pt x="455" y="171"/>
                  </a:lnTo>
                  <a:lnTo>
                    <a:pt x="417" y="160"/>
                  </a:lnTo>
                  <a:lnTo>
                    <a:pt x="379" y="149"/>
                  </a:lnTo>
                  <a:lnTo>
                    <a:pt x="345" y="139"/>
                  </a:lnTo>
                  <a:lnTo>
                    <a:pt x="312" y="128"/>
                  </a:lnTo>
                  <a:lnTo>
                    <a:pt x="281" y="118"/>
                  </a:lnTo>
                  <a:lnTo>
                    <a:pt x="251" y="108"/>
                  </a:lnTo>
                  <a:lnTo>
                    <a:pt x="224" y="98"/>
                  </a:lnTo>
                  <a:lnTo>
                    <a:pt x="197" y="88"/>
                  </a:lnTo>
                  <a:lnTo>
                    <a:pt x="172" y="79"/>
                  </a:lnTo>
                  <a:lnTo>
                    <a:pt x="150" y="70"/>
                  </a:lnTo>
                  <a:lnTo>
                    <a:pt x="129" y="62"/>
                  </a:lnTo>
                  <a:lnTo>
                    <a:pt x="110" y="53"/>
                  </a:lnTo>
                  <a:lnTo>
                    <a:pt x="91" y="46"/>
                  </a:lnTo>
                  <a:lnTo>
                    <a:pt x="75" y="38"/>
                  </a:lnTo>
                  <a:lnTo>
                    <a:pt x="60" y="31"/>
                  </a:lnTo>
                  <a:lnTo>
                    <a:pt x="48" y="25"/>
                  </a:lnTo>
                  <a:lnTo>
                    <a:pt x="37" y="19"/>
                  </a:lnTo>
                  <a:lnTo>
                    <a:pt x="26" y="15"/>
                  </a:lnTo>
                  <a:lnTo>
                    <a:pt x="19" y="11"/>
                  </a:lnTo>
                  <a:lnTo>
                    <a:pt x="11" y="6"/>
                  </a:lnTo>
                  <a:lnTo>
                    <a:pt x="6" y="4"/>
                  </a:lnTo>
                  <a:lnTo>
                    <a:pt x="3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826" y="253"/>
                  </a:lnTo>
                  <a:close/>
                </a:path>
              </a:pathLst>
            </a:custGeom>
            <a:solidFill>
              <a:srgbClr val="B5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Freeform 70"/>
            <p:cNvSpPr>
              <a:spLocks/>
            </p:cNvSpPr>
            <p:nvPr/>
          </p:nvSpPr>
          <p:spPr bwMode="auto">
            <a:xfrm>
              <a:off x="1996" y="2449"/>
              <a:ext cx="2216" cy="1636"/>
            </a:xfrm>
            <a:custGeom>
              <a:avLst/>
              <a:gdLst>
                <a:gd name="T0" fmla="*/ 505 w 2216"/>
                <a:gd name="T1" fmla="*/ 74 h 1636"/>
                <a:gd name="T2" fmla="*/ 519 w 2216"/>
                <a:gd name="T3" fmla="*/ 68 h 1636"/>
                <a:gd name="T4" fmla="*/ 545 w 2216"/>
                <a:gd name="T5" fmla="*/ 59 h 1636"/>
                <a:gd name="T6" fmla="*/ 582 w 2216"/>
                <a:gd name="T7" fmla="*/ 46 h 1636"/>
                <a:gd name="T8" fmla="*/ 628 w 2216"/>
                <a:gd name="T9" fmla="*/ 32 h 1636"/>
                <a:gd name="T10" fmla="*/ 682 w 2216"/>
                <a:gd name="T11" fmla="*/ 19 h 1636"/>
                <a:gd name="T12" fmla="*/ 743 w 2216"/>
                <a:gd name="T13" fmla="*/ 9 h 1636"/>
                <a:gd name="T14" fmla="*/ 808 w 2216"/>
                <a:gd name="T15" fmla="*/ 2 h 1636"/>
                <a:gd name="T16" fmla="*/ 875 w 2216"/>
                <a:gd name="T17" fmla="*/ 1 h 1636"/>
                <a:gd name="T18" fmla="*/ 946 w 2216"/>
                <a:gd name="T19" fmla="*/ 7 h 1636"/>
                <a:gd name="T20" fmla="*/ 1015 w 2216"/>
                <a:gd name="T21" fmla="*/ 20 h 1636"/>
                <a:gd name="T22" fmla="*/ 1083 w 2216"/>
                <a:gd name="T23" fmla="*/ 46 h 1636"/>
                <a:gd name="T24" fmla="*/ 1150 w 2216"/>
                <a:gd name="T25" fmla="*/ 82 h 1636"/>
                <a:gd name="T26" fmla="*/ 1210 w 2216"/>
                <a:gd name="T27" fmla="*/ 132 h 1636"/>
                <a:gd name="T28" fmla="*/ 1265 w 2216"/>
                <a:gd name="T29" fmla="*/ 197 h 1636"/>
                <a:gd name="T30" fmla="*/ 1312 w 2216"/>
                <a:gd name="T31" fmla="*/ 279 h 1636"/>
                <a:gd name="T32" fmla="*/ 1334 w 2216"/>
                <a:gd name="T33" fmla="*/ 326 h 1636"/>
                <a:gd name="T34" fmla="*/ 1346 w 2216"/>
                <a:gd name="T35" fmla="*/ 321 h 1636"/>
                <a:gd name="T36" fmla="*/ 1369 w 2216"/>
                <a:gd name="T37" fmla="*/ 312 h 1636"/>
                <a:gd name="T38" fmla="*/ 1403 w 2216"/>
                <a:gd name="T39" fmla="*/ 299 h 1636"/>
                <a:gd name="T40" fmla="*/ 1445 w 2216"/>
                <a:gd name="T41" fmla="*/ 284 h 1636"/>
                <a:gd name="T42" fmla="*/ 1494 w 2216"/>
                <a:gd name="T43" fmla="*/ 268 h 1636"/>
                <a:gd name="T44" fmla="*/ 1550 w 2216"/>
                <a:gd name="T45" fmla="*/ 251 h 1636"/>
                <a:gd name="T46" fmla="*/ 1609 w 2216"/>
                <a:gd name="T47" fmla="*/ 235 h 1636"/>
                <a:gd name="T48" fmla="*/ 1673 w 2216"/>
                <a:gd name="T49" fmla="*/ 220 h 1636"/>
                <a:gd name="T50" fmla="*/ 1739 w 2216"/>
                <a:gd name="T51" fmla="*/ 208 h 1636"/>
                <a:gd name="T52" fmla="*/ 1806 w 2216"/>
                <a:gd name="T53" fmla="*/ 200 h 1636"/>
                <a:gd name="T54" fmla="*/ 1872 w 2216"/>
                <a:gd name="T55" fmla="*/ 195 h 1636"/>
                <a:gd name="T56" fmla="*/ 1937 w 2216"/>
                <a:gd name="T57" fmla="*/ 196 h 1636"/>
                <a:gd name="T58" fmla="*/ 1999 w 2216"/>
                <a:gd name="T59" fmla="*/ 204 h 1636"/>
                <a:gd name="T60" fmla="*/ 2056 w 2216"/>
                <a:gd name="T61" fmla="*/ 219 h 1636"/>
                <a:gd name="T62" fmla="*/ 2109 w 2216"/>
                <a:gd name="T63" fmla="*/ 242 h 1636"/>
                <a:gd name="T64" fmla="*/ 2048 w 2216"/>
                <a:gd name="T65" fmla="*/ 445 h 1636"/>
                <a:gd name="T66" fmla="*/ 1885 w 2216"/>
                <a:gd name="T67" fmla="*/ 1636 h 1636"/>
                <a:gd name="T68" fmla="*/ 1875 w 2216"/>
                <a:gd name="T69" fmla="*/ 1634 h 1636"/>
                <a:gd name="T70" fmla="*/ 1847 w 2216"/>
                <a:gd name="T71" fmla="*/ 1627 h 1636"/>
                <a:gd name="T72" fmla="*/ 1805 w 2216"/>
                <a:gd name="T73" fmla="*/ 1616 h 1636"/>
                <a:gd name="T74" fmla="*/ 1749 w 2216"/>
                <a:gd name="T75" fmla="*/ 1604 h 1636"/>
                <a:gd name="T76" fmla="*/ 1684 w 2216"/>
                <a:gd name="T77" fmla="*/ 1588 h 1636"/>
                <a:gd name="T78" fmla="*/ 1611 w 2216"/>
                <a:gd name="T79" fmla="*/ 1570 h 1636"/>
                <a:gd name="T80" fmla="*/ 1534 w 2216"/>
                <a:gd name="T81" fmla="*/ 1549 h 1636"/>
                <a:gd name="T82" fmla="*/ 1454 w 2216"/>
                <a:gd name="T83" fmla="*/ 1529 h 1636"/>
                <a:gd name="T84" fmla="*/ 1374 w 2216"/>
                <a:gd name="T85" fmla="*/ 1508 h 1636"/>
                <a:gd name="T86" fmla="*/ 1297 w 2216"/>
                <a:gd name="T87" fmla="*/ 1486 h 1636"/>
                <a:gd name="T88" fmla="*/ 1224 w 2216"/>
                <a:gd name="T89" fmla="*/ 1465 h 1636"/>
                <a:gd name="T90" fmla="*/ 1161 w 2216"/>
                <a:gd name="T91" fmla="*/ 1446 h 1636"/>
                <a:gd name="T92" fmla="*/ 1108 w 2216"/>
                <a:gd name="T93" fmla="*/ 1428 h 1636"/>
                <a:gd name="T94" fmla="*/ 1067 w 2216"/>
                <a:gd name="T95" fmla="*/ 1412 h 1636"/>
                <a:gd name="T96" fmla="*/ 1043 w 2216"/>
                <a:gd name="T97" fmla="*/ 1399 h 1636"/>
                <a:gd name="T98" fmla="*/ 1037 w 2216"/>
                <a:gd name="T99" fmla="*/ 1388 h 1636"/>
                <a:gd name="T100" fmla="*/ 1028 w 2216"/>
                <a:gd name="T101" fmla="*/ 1404 h 1636"/>
                <a:gd name="T102" fmla="*/ 1005 w 2216"/>
                <a:gd name="T103" fmla="*/ 1431 h 1636"/>
                <a:gd name="T104" fmla="*/ 964 w 2216"/>
                <a:gd name="T105" fmla="*/ 1434 h 1636"/>
                <a:gd name="T106" fmla="*/ 909 w 2216"/>
                <a:gd name="T107" fmla="*/ 1384 h 1636"/>
                <a:gd name="T108" fmla="*/ 0 w 2216"/>
                <a:gd name="T109" fmla="*/ 1206 h 1636"/>
                <a:gd name="T110" fmla="*/ 18 w 2216"/>
                <a:gd name="T111" fmla="*/ 1166 h 1636"/>
                <a:gd name="T112" fmla="*/ 67 w 2216"/>
                <a:gd name="T113" fmla="*/ 1058 h 1636"/>
                <a:gd name="T114" fmla="*/ 137 w 2216"/>
                <a:gd name="T115" fmla="*/ 904 h 1636"/>
                <a:gd name="T116" fmla="*/ 219 w 2216"/>
                <a:gd name="T117" fmla="*/ 720 h 1636"/>
                <a:gd name="T118" fmla="*/ 307 w 2216"/>
                <a:gd name="T119" fmla="*/ 526 h 1636"/>
                <a:gd name="T120" fmla="*/ 389 w 2216"/>
                <a:gd name="T121" fmla="*/ 342 h 1636"/>
                <a:gd name="T122" fmla="*/ 457 w 2216"/>
                <a:gd name="T123" fmla="*/ 185 h 1636"/>
                <a:gd name="T124" fmla="*/ 503 w 2216"/>
                <a:gd name="T125" fmla="*/ 75 h 16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216"/>
                <a:gd name="T190" fmla="*/ 0 h 1636"/>
                <a:gd name="T191" fmla="*/ 2216 w 2216"/>
                <a:gd name="T192" fmla="*/ 1636 h 16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216" h="1636">
                  <a:moveTo>
                    <a:pt x="503" y="75"/>
                  </a:moveTo>
                  <a:lnTo>
                    <a:pt x="505" y="74"/>
                  </a:lnTo>
                  <a:lnTo>
                    <a:pt x="511" y="72"/>
                  </a:lnTo>
                  <a:lnTo>
                    <a:pt x="519" y="68"/>
                  </a:lnTo>
                  <a:lnTo>
                    <a:pt x="531" y="64"/>
                  </a:lnTo>
                  <a:lnTo>
                    <a:pt x="545" y="59"/>
                  </a:lnTo>
                  <a:lnTo>
                    <a:pt x="562" y="52"/>
                  </a:lnTo>
                  <a:lnTo>
                    <a:pt x="582" y="46"/>
                  </a:lnTo>
                  <a:lnTo>
                    <a:pt x="605" y="40"/>
                  </a:lnTo>
                  <a:lnTo>
                    <a:pt x="628" y="32"/>
                  </a:lnTo>
                  <a:lnTo>
                    <a:pt x="655" y="26"/>
                  </a:lnTo>
                  <a:lnTo>
                    <a:pt x="682" y="19"/>
                  </a:lnTo>
                  <a:lnTo>
                    <a:pt x="712" y="14"/>
                  </a:lnTo>
                  <a:lnTo>
                    <a:pt x="743" y="9"/>
                  </a:lnTo>
                  <a:lnTo>
                    <a:pt x="775" y="4"/>
                  </a:lnTo>
                  <a:lnTo>
                    <a:pt x="808" y="2"/>
                  </a:lnTo>
                  <a:lnTo>
                    <a:pt x="841" y="0"/>
                  </a:lnTo>
                  <a:lnTo>
                    <a:pt x="875" y="1"/>
                  </a:lnTo>
                  <a:lnTo>
                    <a:pt x="911" y="2"/>
                  </a:lnTo>
                  <a:lnTo>
                    <a:pt x="946" y="7"/>
                  </a:lnTo>
                  <a:lnTo>
                    <a:pt x="981" y="13"/>
                  </a:lnTo>
                  <a:lnTo>
                    <a:pt x="1015" y="20"/>
                  </a:lnTo>
                  <a:lnTo>
                    <a:pt x="1050" y="32"/>
                  </a:lnTo>
                  <a:lnTo>
                    <a:pt x="1083" y="46"/>
                  </a:lnTo>
                  <a:lnTo>
                    <a:pt x="1117" y="62"/>
                  </a:lnTo>
                  <a:lnTo>
                    <a:pt x="1150" y="82"/>
                  </a:lnTo>
                  <a:lnTo>
                    <a:pt x="1181" y="106"/>
                  </a:lnTo>
                  <a:lnTo>
                    <a:pt x="1210" y="132"/>
                  </a:lnTo>
                  <a:lnTo>
                    <a:pt x="1238" y="162"/>
                  </a:lnTo>
                  <a:lnTo>
                    <a:pt x="1265" y="197"/>
                  </a:lnTo>
                  <a:lnTo>
                    <a:pt x="1289" y="236"/>
                  </a:lnTo>
                  <a:lnTo>
                    <a:pt x="1312" y="279"/>
                  </a:lnTo>
                  <a:lnTo>
                    <a:pt x="1332" y="327"/>
                  </a:lnTo>
                  <a:lnTo>
                    <a:pt x="1334" y="326"/>
                  </a:lnTo>
                  <a:lnTo>
                    <a:pt x="1338" y="323"/>
                  </a:lnTo>
                  <a:lnTo>
                    <a:pt x="1346" y="321"/>
                  </a:lnTo>
                  <a:lnTo>
                    <a:pt x="1357" y="317"/>
                  </a:lnTo>
                  <a:lnTo>
                    <a:pt x="1369" y="312"/>
                  </a:lnTo>
                  <a:lnTo>
                    <a:pt x="1385" y="305"/>
                  </a:lnTo>
                  <a:lnTo>
                    <a:pt x="1403" y="299"/>
                  </a:lnTo>
                  <a:lnTo>
                    <a:pt x="1423" y="291"/>
                  </a:lnTo>
                  <a:lnTo>
                    <a:pt x="1445" y="284"/>
                  </a:lnTo>
                  <a:lnTo>
                    <a:pt x="1469" y="275"/>
                  </a:lnTo>
                  <a:lnTo>
                    <a:pt x="1494" y="268"/>
                  </a:lnTo>
                  <a:lnTo>
                    <a:pt x="1521" y="259"/>
                  </a:lnTo>
                  <a:lnTo>
                    <a:pt x="1550" y="251"/>
                  </a:lnTo>
                  <a:lnTo>
                    <a:pt x="1579" y="242"/>
                  </a:lnTo>
                  <a:lnTo>
                    <a:pt x="1609" y="235"/>
                  </a:lnTo>
                  <a:lnTo>
                    <a:pt x="1641" y="227"/>
                  </a:lnTo>
                  <a:lnTo>
                    <a:pt x="1673" y="220"/>
                  </a:lnTo>
                  <a:lnTo>
                    <a:pt x="1706" y="213"/>
                  </a:lnTo>
                  <a:lnTo>
                    <a:pt x="1739" y="208"/>
                  </a:lnTo>
                  <a:lnTo>
                    <a:pt x="1773" y="203"/>
                  </a:lnTo>
                  <a:lnTo>
                    <a:pt x="1806" y="200"/>
                  </a:lnTo>
                  <a:lnTo>
                    <a:pt x="1839" y="196"/>
                  </a:lnTo>
                  <a:lnTo>
                    <a:pt x="1872" y="195"/>
                  </a:lnTo>
                  <a:lnTo>
                    <a:pt x="1905" y="195"/>
                  </a:lnTo>
                  <a:lnTo>
                    <a:pt x="1937" y="196"/>
                  </a:lnTo>
                  <a:lnTo>
                    <a:pt x="1968" y="200"/>
                  </a:lnTo>
                  <a:lnTo>
                    <a:pt x="1999" y="204"/>
                  </a:lnTo>
                  <a:lnTo>
                    <a:pt x="2029" y="210"/>
                  </a:lnTo>
                  <a:lnTo>
                    <a:pt x="2056" y="219"/>
                  </a:lnTo>
                  <a:lnTo>
                    <a:pt x="2083" y="229"/>
                  </a:lnTo>
                  <a:lnTo>
                    <a:pt x="2109" y="242"/>
                  </a:lnTo>
                  <a:lnTo>
                    <a:pt x="2132" y="257"/>
                  </a:lnTo>
                  <a:lnTo>
                    <a:pt x="2048" y="445"/>
                  </a:lnTo>
                  <a:lnTo>
                    <a:pt x="2216" y="505"/>
                  </a:lnTo>
                  <a:lnTo>
                    <a:pt x="1885" y="1636"/>
                  </a:lnTo>
                  <a:lnTo>
                    <a:pt x="1882" y="1635"/>
                  </a:lnTo>
                  <a:lnTo>
                    <a:pt x="1875" y="1634"/>
                  </a:lnTo>
                  <a:lnTo>
                    <a:pt x="1863" y="1630"/>
                  </a:lnTo>
                  <a:lnTo>
                    <a:pt x="1847" y="1627"/>
                  </a:lnTo>
                  <a:lnTo>
                    <a:pt x="1828" y="1622"/>
                  </a:lnTo>
                  <a:lnTo>
                    <a:pt x="1805" y="1616"/>
                  </a:lnTo>
                  <a:lnTo>
                    <a:pt x="1778" y="1610"/>
                  </a:lnTo>
                  <a:lnTo>
                    <a:pt x="1749" y="1604"/>
                  </a:lnTo>
                  <a:lnTo>
                    <a:pt x="1718" y="1595"/>
                  </a:lnTo>
                  <a:lnTo>
                    <a:pt x="1684" y="1588"/>
                  </a:lnTo>
                  <a:lnTo>
                    <a:pt x="1649" y="1578"/>
                  </a:lnTo>
                  <a:lnTo>
                    <a:pt x="1611" y="1570"/>
                  </a:lnTo>
                  <a:lnTo>
                    <a:pt x="1573" y="1560"/>
                  </a:lnTo>
                  <a:lnTo>
                    <a:pt x="1534" y="1549"/>
                  </a:lnTo>
                  <a:lnTo>
                    <a:pt x="1493" y="1540"/>
                  </a:lnTo>
                  <a:lnTo>
                    <a:pt x="1454" y="1529"/>
                  </a:lnTo>
                  <a:lnTo>
                    <a:pt x="1413" y="1518"/>
                  </a:lnTo>
                  <a:lnTo>
                    <a:pt x="1374" y="1508"/>
                  </a:lnTo>
                  <a:lnTo>
                    <a:pt x="1334" y="1497"/>
                  </a:lnTo>
                  <a:lnTo>
                    <a:pt x="1297" y="1486"/>
                  </a:lnTo>
                  <a:lnTo>
                    <a:pt x="1259" y="1476"/>
                  </a:lnTo>
                  <a:lnTo>
                    <a:pt x="1224" y="1465"/>
                  </a:lnTo>
                  <a:lnTo>
                    <a:pt x="1191" y="1455"/>
                  </a:lnTo>
                  <a:lnTo>
                    <a:pt x="1161" y="1446"/>
                  </a:lnTo>
                  <a:lnTo>
                    <a:pt x="1133" y="1436"/>
                  </a:lnTo>
                  <a:lnTo>
                    <a:pt x="1108" y="1428"/>
                  </a:lnTo>
                  <a:lnTo>
                    <a:pt x="1086" y="1419"/>
                  </a:lnTo>
                  <a:lnTo>
                    <a:pt x="1067" y="1412"/>
                  </a:lnTo>
                  <a:lnTo>
                    <a:pt x="1053" y="1404"/>
                  </a:lnTo>
                  <a:lnTo>
                    <a:pt x="1043" y="1399"/>
                  </a:lnTo>
                  <a:lnTo>
                    <a:pt x="1038" y="1392"/>
                  </a:lnTo>
                  <a:lnTo>
                    <a:pt x="1037" y="1388"/>
                  </a:lnTo>
                  <a:lnTo>
                    <a:pt x="1034" y="1392"/>
                  </a:lnTo>
                  <a:lnTo>
                    <a:pt x="1028" y="1404"/>
                  </a:lnTo>
                  <a:lnTo>
                    <a:pt x="1018" y="1418"/>
                  </a:lnTo>
                  <a:lnTo>
                    <a:pt x="1005" y="1431"/>
                  </a:lnTo>
                  <a:lnTo>
                    <a:pt x="986" y="1437"/>
                  </a:lnTo>
                  <a:lnTo>
                    <a:pt x="964" y="1434"/>
                  </a:lnTo>
                  <a:lnTo>
                    <a:pt x="938" y="1418"/>
                  </a:lnTo>
                  <a:lnTo>
                    <a:pt x="909" y="1384"/>
                  </a:lnTo>
                  <a:lnTo>
                    <a:pt x="73" y="1226"/>
                  </a:lnTo>
                  <a:lnTo>
                    <a:pt x="0" y="1206"/>
                  </a:lnTo>
                  <a:lnTo>
                    <a:pt x="4" y="1195"/>
                  </a:lnTo>
                  <a:lnTo>
                    <a:pt x="18" y="1166"/>
                  </a:lnTo>
                  <a:lnTo>
                    <a:pt x="39" y="1119"/>
                  </a:lnTo>
                  <a:lnTo>
                    <a:pt x="67" y="1058"/>
                  </a:lnTo>
                  <a:lnTo>
                    <a:pt x="100" y="986"/>
                  </a:lnTo>
                  <a:lnTo>
                    <a:pt x="137" y="904"/>
                  </a:lnTo>
                  <a:lnTo>
                    <a:pt x="177" y="814"/>
                  </a:lnTo>
                  <a:lnTo>
                    <a:pt x="219" y="720"/>
                  </a:lnTo>
                  <a:lnTo>
                    <a:pt x="263" y="623"/>
                  </a:lnTo>
                  <a:lnTo>
                    <a:pt x="307" y="526"/>
                  </a:lnTo>
                  <a:lnTo>
                    <a:pt x="350" y="431"/>
                  </a:lnTo>
                  <a:lnTo>
                    <a:pt x="389" y="342"/>
                  </a:lnTo>
                  <a:lnTo>
                    <a:pt x="425" y="258"/>
                  </a:lnTo>
                  <a:lnTo>
                    <a:pt x="457" y="185"/>
                  </a:lnTo>
                  <a:lnTo>
                    <a:pt x="484" y="123"/>
                  </a:lnTo>
                  <a:lnTo>
                    <a:pt x="503" y="7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Freeform 71"/>
            <p:cNvSpPr>
              <a:spLocks/>
            </p:cNvSpPr>
            <p:nvPr/>
          </p:nvSpPr>
          <p:spPr bwMode="auto">
            <a:xfrm>
              <a:off x="2217" y="2520"/>
              <a:ext cx="648" cy="755"/>
            </a:xfrm>
            <a:custGeom>
              <a:avLst/>
              <a:gdLst>
                <a:gd name="T0" fmla="*/ 648 w 648"/>
                <a:gd name="T1" fmla="*/ 42 h 755"/>
                <a:gd name="T2" fmla="*/ 646 w 648"/>
                <a:gd name="T3" fmla="*/ 41 h 755"/>
                <a:gd name="T4" fmla="*/ 640 w 648"/>
                <a:gd name="T5" fmla="*/ 38 h 755"/>
                <a:gd name="T6" fmla="*/ 629 w 648"/>
                <a:gd name="T7" fmla="*/ 33 h 755"/>
                <a:gd name="T8" fmla="*/ 616 w 648"/>
                <a:gd name="T9" fmla="*/ 27 h 755"/>
                <a:gd name="T10" fmla="*/ 599 w 648"/>
                <a:gd name="T11" fmla="*/ 21 h 755"/>
                <a:gd name="T12" fmla="*/ 580 w 648"/>
                <a:gd name="T13" fmla="*/ 14 h 755"/>
                <a:gd name="T14" fmla="*/ 558 w 648"/>
                <a:gd name="T15" fmla="*/ 9 h 755"/>
                <a:gd name="T16" fmla="*/ 535 w 648"/>
                <a:gd name="T17" fmla="*/ 4 h 755"/>
                <a:gd name="T18" fmla="*/ 509 w 648"/>
                <a:gd name="T19" fmla="*/ 1 h 755"/>
                <a:gd name="T20" fmla="*/ 484 w 648"/>
                <a:gd name="T21" fmla="*/ 0 h 755"/>
                <a:gd name="T22" fmla="*/ 457 w 648"/>
                <a:gd name="T23" fmla="*/ 1 h 755"/>
                <a:gd name="T24" fmla="*/ 429 w 648"/>
                <a:gd name="T25" fmla="*/ 5 h 755"/>
                <a:gd name="T26" fmla="*/ 402 w 648"/>
                <a:gd name="T27" fmla="*/ 13 h 755"/>
                <a:gd name="T28" fmla="*/ 375 w 648"/>
                <a:gd name="T29" fmla="*/ 25 h 755"/>
                <a:gd name="T30" fmla="*/ 349 w 648"/>
                <a:gd name="T31" fmla="*/ 42 h 755"/>
                <a:gd name="T32" fmla="*/ 324 w 648"/>
                <a:gd name="T33" fmla="*/ 64 h 755"/>
                <a:gd name="T34" fmla="*/ 299 w 648"/>
                <a:gd name="T35" fmla="*/ 92 h 755"/>
                <a:gd name="T36" fmla="*/ 273 w 648"/>
                <a:gd name="T37" fmla="*/ 131 h 755"/>
                <a:gd name="T38" fmla="*/ 246 w 648"/>
                <a:gd name="T39" fmla="*/ 176 h 755"/>
                <a:gd name="T40" fmla="*/ 218 w 648"/>
                <a:gd name="T41" fmla="*/ 226 h 755"/>
                <a:gd name="T42" fmla="*/ 192 w 648"/>
                <a:gd name="T43" fmla="*/ 281 h 755"/>
                <a:gd name="T44" fmla="*/ 165 w 648"/>
                <a:gd name="T45" fmla="*/ 339 h 755"/>
                <a:gd name="T46" fmla="*/ 138 w 648"/>
                <a:gd name="T47" fmla="*/ 399 h 755"/>
                <a:gd name="T48" fmla="*/ 114 w 648"/>
                <a:gd name="T49" fmla="*/ 457 h 755"/>
                <a:gd name="T50" fmla="*/ 90 w 648"/>
                <a:gd name="T51" fmla="*/ 516 h 755"/>
                <a:gd name="T52" fmla="*/ 68 w 648"/>
                <a:gd name="T53" fmla="*/ 570 h 755"/>
                <a:gd name="T54" fmla="*/ 49 w 648"/>
                <a:gd name="T55" fmla="*/ 620 h 755"/>
                <a:gd name="T56" fmla="*/ 32 w 648"/>
                <a:gd name="T57" fmla="*/ 665 h 755"/>
                <a:gd name="T58" fmla="*/ 19 w 648"/>
                <a:gd name="T59" fmla="*/ 703 h 755"/>
                <a:gd name="T60" fmla="*/ 8 w 648"/>
                <a:gd name="T61" fmla="*/ 730 h 755"/>
                <a:gd name="T62" fmla="*/ 2 w 648"/>
                <a:gd name="T63" fmla="*/ 748 h 755"/>
                <a:gd name="T64" fmla="*/ 0 w 648"/>
                <a:gd name="T65" fmla="*/ 755 h 755"/>
                <a:gd name="T66" fmla="*/ 648 w 648"/>
                <a:gd name="T67" fmla="*/ 42 h 7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48"/>
                <a:gd name="T103" fmla="*/ 0 h 755"/>
                <a:gd name="T104" fmla="*/ 648 w 648"/>
                <a:gd name="T105" fmla="*/ 755 h 75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48" h="755">
                  <a:moveTo>
                    <a:pt x="648" y="42"/>
                  </a:moveTo>
                  <a:lnTo>
                    <a:pt x="646" y="41"/>
                  </a:lnTo>
                  <a:lnTo>
                    <a:pt x="640" y="38"/>
                  </a:lnTo>
                  <a:lnTo>
                    <a:pt x="629" y="33"/>
                  </a:lnTo>
                  <a:lnTo>
                    <a:pt x="616" y="27"/>
                  </a:lnTo>
                  <a:lnTo>
                    <a:pt x="599" y="21"/>
                  </a:lnTo>
                  <a:lnTo>
                    <a:pt x="580" y="14"/>
                  </a:lnTo>
                  <a:lnTo>
                    <a:pt x="558" y="9"/>
                  </a:lnTo>
                  <a:lnTo>
                    <a:pt x="535" y="4"/>
                  </a:lnTo>
                  <a:lnTo>
                    <a:pt x="509" y="1"/>
                  </a:lnTo>
                  <a:lnTo>
                    <a:pt x="484" y="0"/>
                  </a:lnTo>
                  <a:lnTo>
                    <a:pt x="457" y="1"/>
                  </a:lnTo>
                  <a:lnTo>
                    <a:pt x="429" y="5"/>
                  </a:lnTo>
                  <a:lnTo>
                    <a:pt x="402" y="13"/>
                  </a:lnTo>
                  <a:lnTo>
                    <a:pt x="375" y="25"/>
                  </a:lnTo>
                  <a:lnTo>
                    <a:pt x="349" y="42"/>
                  </a:lnTo>
                  <a:lnTo>
                    <a:pt x="324" y="64"/>
                  </a:lnTo>
                  <a:lnTo>
                    <a:pt x="299" y="92"/>
                  </a:lnTo>
                  <a:lnTo>
                    <a:pt x="273" y="131"/>
                  </a:lnTo>
                  <a:lnTo>
                    <a:pt x="246" y="176"/>
                  </a:lnTo>
                  <a:lnTo>
                    <a:pt x="218" y="226"/>
                  </a:lnTo>
                  <a:lnTo>
                    <a:pt x="192" y="281"/>
                  </a:lnTo>
                  <a:lnTo>
                    <a:pt x="165" y="339"/>
                  </a:lnTo>
                  <a:lnTo>
                    <a:pt x="138" y="399"/>
                  </a:lnTo>
                  <a:lnTo>
                    <a:pt x="114" y="457"/>
                  </a:lnTo>
                  <a:lnTo>
                    <a:pt x="90" y="516"/>
                  </a:lnTo>
                  <a:lnTo>
                    <a:pt x="68" y="570"/>
                  </a:lnTo>
                  <a:lnTo>
                    <a:pt x="49" y="620"/>
                  </a:lnTo>
                  <a:lnTo>
                    <a:pt x="32" y="665"/>
                  </a:lnTo>
                  <a:lnTo>
                    <a:pt x="19" y="703"/>
                  </a:lnTo>
                  <a:lnTo>
                    <a:pt x="8" y="730"/>
                  </a:lnTo>
                  <a:lnTo>
                    <a:pt x="2" y="748"/>
                  </a:lnTo>
                  <a:lnTo>
                    <a:pt x="0" y="755"/>
                  </a:lnTo>
                  <a:lnTo>
                    <a:pt x="648" y="42"/>
                  </a:lnTo>
                  <a:close/>
                </a:path>
              </a:pathLst>
            </a:custGeom>
            <a:solidFill>
              <a:srgbClr val="B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Freeform 72"/>
            <p:cNvSpPr>
              <a:spLocks/>
            </p:cNvSpPr>
            <p:nvPr/>
          </p:nvSpPr>
          <p:spPr bwMode="auto">
            <a:xfrm>
              <a:off x="2988" y="3658"/>
              <a:ext cx="833" cy="251"/>
            </a:xfrm>
            <a:custGeom>
              <a:avLst/>
              <a:gdLst>
                <a:gd name="T0" fmla="*/ 1 w 833"/>
                <a:gd name="T1" fmla="*/ 134 h 251"/>
                <a:gd name="T2" fmla="*/ 9 w 833"/>
                <a:gd name="T3" fmla="*/ 129 h 251"/>
                <a:gd name="T4" fmla="*/ 26 w 833"/>
                <a:gd name="T5" fmla="*/ 120 h 251"/>
                <a:gd name="T6" fmla="*/ 51 w 833"/>
                <a:gd name="T7" fmla="*/ 108 h 251"/>
                <a:gd name="T8" fmla="*/ 83 w 833"/>
                <a:gd name="T9" fmla="*/ 94 h 251"/>
                <a:gd name="T10" fmla="*/ 122 w 833"/>
                <a:gd name="T11" fmla="*/ 80 h 251"/>
                <a:gd name="T12" fmla="*/ 167 w 833"/>
                <a:gd name="T13" fmla="*/ 67 h 251"/>
                <a:gd name="T14" fmla="*/ 218 w 833"/>
                <a:gd name="T15" fmla="*/ 58 h 251"/>
                <a:gd name="T16" fmla="*/ 276 w 833"/>
                <a:gd name="T17" fmla="*/ 51 h 251"/>
                <a:gd name="T18" fmla="*/ 338 w 833"/>
                <a:gd name="T19" fmla="*/ 49 h 251"/>
                <a:gd name="T20" fmla="*/ 404 w 833"/>
                <a:gd name="T21" fmla="*/ 53 h 251"/>
                <a:gd name="T22" fmla="*/ 475 w 833"/>
                <a:gd name="T23" fmla="*/ 66 h 251"/>
                <a:gd name="T24" fmla="*/ 549 w 833"/>
                <a:gd name="T25" fmla="*/ 87 h 251"/>
                <a:gd name="T26" fmla="*/ 627 w 833"/>
                <a:gd name="T27" fmla="*/ 118 h 251"/>
                <a:gd name="T28" fmla="*/ 708 w 833"/>
                <a:gd name="T29" fmla="*/ 162 h 251"/>
                <a:gd name="T30" fmla="*/ 790 w 833"/>
                <a:gd name="T31" fmla="*/ 218 h 251"/>
                <a:gd name="T32" fmla="*/ 832 w 833"/>
                <a:gd name="T33" fmla="*/ 250 h 251"/>
                <a:gd name="T34" fmla="*/ 826 w 833"/>
                <a:gd name="T35" fmla="*/ 239 h 251"/>
                <a:gd name="T36" fmla="*/ 815 w 833"/>
                <a:gd name="T37" fmla="*/ 221 h 251"/>
                <a:gd name="T38" fmla="*/ 798 w 833"/>
                <a:gd name="T39" fmla="*/ 196 h 251"/>
                <a:gd name="T40" fmla="*/ 774 w 833"/>
                <a:gd name="T41" fmla="*/ 167 h 251"/>
                <a:gd name="T42" fmla="*/ 744 w 833"/>
                <a:gd name="T43" fmla="*/ 135 h 251"/>
                <a:gd name="T44" fmla="*/ 707 w 833"/>
                <a:gd name="T45" fmla="*/ 103 h 251"/>
                <a:gd name="T46" fmla="*/ 664 w 833"/>
                <a:gd name="T47" fmla="*/ 72 h 251"/>
                <a:gd name="T48" fmla="*/ 614 w 833"/>
                <a:gd name="T49" fmla="*/ 45 h 251"/>
                <a:gd name="T50" fmla="*/ 557 w 833"/>
                <a:gd name="T51" fmla="*/ 22 h 251"/>
                <a:gd name="T52" fmla="*/ 493 w 833"/>
                <a:gd name="T53" fmla="*/ 6 h 251"/>
                <a:gd name="T54" fmla="*/ 420 w 833"/>
                <a:gd name="T55" fmla="*/ 0 h 251"/>
                <a:gd name="T56" fmla="*/ 341 w 833"/>
                <a:gd name="T57" fmla="*/ 5 h 251"/>
                <a:gd name="T58" fmla="*/ 254 w 833"/>
                <a:gd name="T59" fmla="*/ 22 h 251"/>
                <a:gd name="T60" fmla="*/ 158 w 833"/>
                <a:gd name="T61" fmla="*/ 55 h 251"/>
                <a:gd name="T62" fmla="*/ 54 w 833"/>
                <a:gd name="T63" fmla="*/ 104 h 25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33"/>
                <a:gd name="T97" fmla="*/ 0 h 251"/>
                <a:gd name="T98" fmla="*/ 833 w 833"/>
                <a:gd name="T99" fmla="*/ 251 h 25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33" h="251">
                  <a:moveTo>
                    <a:pt x="0" y="135"/>
                  </a:moveTo>
                  <a:lnTo>
                    <a:pt x="1" y="134"/>
                  </a:lnTo>
                  <a:lnTo>
                    <a:pt x="4" y="132"/>
                  </a:lnTo>
                  <a:lnTo>
                    <a:pt x="9" y="129"/>
                  </a:lnTo>
                  <a:lnTo>
                    <a:pt x="17" y="125"/>
                  </a:lnTo>
                  <a:lnTo>
                    <a:pt x="26" y="120"/>
                  </a:lnTo>
                  <a:lnTo>
                    <a:pt x="38" y="114"/>
                  </a:lnTo>
                  <a:lnTo>
                    <a:pt x="51" y="108"/>
                  </a:lnTo>
                  <a:lnTo>
                    <a:pt x="66" y="101"/>
                  </a:lnTo>
                  <a:lnTo>
                    <a:pt x="83" y="94"/>
                  </a:lnTo>
                  <a:lnTo>
                    <a:pt x="102" y="87"/>
                  </a:lnTo>
                  <a:lnTo>
                    <a:pt x="122" y="80"/>
                  </a:lnTo>
                  <a:lnTo>
                    <a:pt x="144" y="74"/>
                  </a:lnTo>
                  <a:lnTo>
                    <a:pt x="167" y="67"/>
                  </a:lnTo>
                  <a:lnTo>
                    <a:pt x="193" y="62"/>
                  </a:lnTo>
                  <a:lnTo>
                    <a:pt x="218" y="58"/>
                  </a:lnTo>
                  <a:lnTo>
                    <a:pt x="247" y="53"/>
                  </a:lnTo>
                  <a:lnTo>
                    <a:pt x="276" y="51"/>
                  </a:lnTo>
                  <a:lnTo>
                    <a:pt x="306" y="49"/>
                  </a:lnTo>
                  <a:lnTo>
                    <a:pt x="338" y="49"/>
                  </a:lnTo>
                  <a:lnTo>
                    <a:pt x="371" y="50"/>
                  </a:lnTo>
                  <a:lnTo>
                    <a:pt x="404" y="53"/>
                  </a:lnTo>
                  <a:lnTo>
                    <a:pt x="439" y="59"/>
                  </a:lnTo>
                  <a:lnTo>
                    <a:pt x="475" y="66"/>
                  </a:lnTo>
                  <a:lnTo>
                    <a:pt x="512" y="76"/>
                  </a:lnTo>
                  <a:lnTo>
                    <a:pt x="549" y="87"/>
                  </a:lnTo>
                  <a:lnTo>
                    <a:pt x="587" y="101"/>
                  </a:lnTo>
                  <a:lnTo>
                    <a:pt x="627" y="118"/>
                  </a:lnTo>
                  <a:lnTo>
                    <a:pt x="667" y="139"/>
                  </a:lnTo>
                  <a:lnTo>
                    <a:pt x="708" y="162"/>
                  </a:lnTo>
                  <a:lnTo>
                    <a:pt x="749" y="188"/>
                  </a:lnTo>
                  <a:lnTo>
                    <a:pt x="790" y="218"/>
                  </a:lnTo>
                  <a:lnTo>
                    <a:pt x="833" y="251"/>
                  </a:lnTo>
                  <a:lnTo>
                    <a:pt x="832" y="250"/>
                  </a:lnTo>
                  <a:lnTo>
                    <a:pt x="830" y="245"/>
                  </a:lnTo>
                  <a:lnTo>
                    <a:pt x="826" y="239"/>
                  </a:lnTo>
                  <a:lnTo>
                    <a:pt x="821" y="230"/>
                  </a:lnTo>
                  <a:lnTo>
                    <a:pt x="815" y="221"/>
                  </a:lnTo>
                  <a:lnTo>
                    <a:pt x="807" y="209"/>
                  </a:lnTo>
                  <a:lnTo>
                    <a:pt x="798" y="196"/>
                  </a:lnTo>
                  <a:lnTo>
                    <a:pt x="787" y="182"/>
                  </a:lnTo>
                  <a:lnTo>
                    <a:pt x="774" y="167"/>
                  </a:lnTo>
                  <a:lnTo>
                    <a:pt x="759" y="151"/>
                  </a:lnTo>
                  <a:lnTo>
                    <a:pt x="744" y="135"/>
                  </a:lnTo>
                  <a:lnTo>
                    <a:pt x="726" y="119"/>
                  </a:lnTo>
                  <a:lnTo>
                    <a:pt x="707" y="103"/>
                  </a:lnTo>
                  <a:lnTo>
                    <a:pt x="687" y="87"/>
                  </a:lnTo>
                  <a:lnTo>
                    <a:pt x="664" y="72"/>
                  </a:lnTo>
                  <a:lnTo>
                    <a:pt x="640" y="58"/>
                  </a:lnTo>
                  <a:lnTo>
                    <a:pt x="614" y="45"/>
                  </a:lnTo>
                  <a:lnTo>
                    <a:pt x="586" y="33"/>
                  </a:lnTo>
                  <a:lnTo>
                    <a:pt x="557" y="22"/>
                  </a:lnTo>
                  <a:lnTo>
                    <a:pt x="526" y="14"/>
                  </a:lnTo>
                  <a:lnTo>
                    <a:pt x="493" y="6"/>
                  </a:lnTo>
                  <a:lnTo>
                    <a:pt x="457" y="2"/>
                  </a:lnTo>
                  <a:lnTo>
                    <a:pt x="420" y="0"/>
                  </a:lnTo>
                  <a:lnTo>
                    <a:pt x="382" y="1"/>
                  </a:lnTo>
                  <a:lnTo>
                    <a:pt x="341" y="5"/>
                  </a:lnTo>
                  <a:lnTo>
                    <a:pt x="298" y="12"/>
                  </a:lnTo>
                  <a:lnTo>
                    <a:pt x="254" y="22"/>
                  </a:lnTo>
                  <a:lnTo>
                    <a:pt x="207" y="37"/>
                  </a:lnTo>
                  <a:lnTo>
                    <a:pt x="158" y="55"/>
                  </a:lnTo>
                  <a:lnTo>
                    <a:pt x="107" y="78"/>
                  </a:lnTo>
                  <a:lnTo>
                    <a:pt x="54" y="104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B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Freeform 73"/>
            <p:cNvSpPr>
              <a:spLocks/>
            </p:cNvSpPr>
            <p:nvPr/>
          </p:nvSpPr>
          <p:spPr bwMode="auto">
            <a:xfrm>
              <a:off x="2532" y="2436"/>
              <a:ext cx="800" cy="307"/>
            </a:xfrm>
            <a:custGeom>
              <a:avLst/>
              <a:gdLst>
                <a:gd name="T0" fmla="*/ 2 w 800"/>
                <a:gd name="T1" fmla="*/ 64 h 307"/>
                <a:gd name="T2" fmla="*/ 16 w 800"/>
                <a:gd name="T3" fmla="*/ 61 h 307"/>
                <a:gd name="T4" fmla="*/ 44 w 800"/>
                <a:gd name="T5" fmla="*/ 56 h 307"/>
                <a:gd name="T6" fmla="*/ 81 w 800"/>
                <a:gd name="T7" fmla="*/ 49 h 307"/>
                <a:gd name="T8" fmla="*/ 129 w 800"/>
                <a:gd name="T9" fmla="*/ 42 h 307"/>
                <a:gd name="T10" fmla="*/ 185 w 800"/>
                <a:gd name="T11" fmla="*/ 37 h 307"/>
                <a:gd name="T12" fmla="*/ 246 w 800"/>
                <a:gd name="T13" fmla="*/ 33 h 307"/>
                <a:gd name="T14" fmla="*/ 311 w 800"/>
                <a:gd name="T15" fmla="*/ 33 h 307"/>
                <a:gd name="T16" fmla="*/ 379 w 800"/>
                <a:gd name="T17" fmla="*/ 38 h 307"/>
                <a:gd name="T18" fmla="*/ 448 w 800"/>
                <a:gd name="T19" fmla="*/ 46 h 307"/>
                <a:gd name="T20" fmla="*/ 515 w 800"/>
                <a:gd name="T21" fmla="*/ 62 h 307"/>
                <a:gd name="T22" fmla="*/ 582 w 800"/>
                <a:gd name="T23" fmla="*/ 85 h 307"/>
                <a:gd name="T24" fmla="*/ 642 w 800"/>
                <a:gd name="T25" fmla="*/ 116 h 307"/>
                <a:gd name="T26" fmla="*/ 698 w 800"/>
                <a:gd name="T27" fmla="*/ 156 h 307"/>
                <a:gd name="T28" fmla="*/ 746 w 800"/>
                <a:gd name="T29" fmla="*/ 207 h 307"/>
                <a:gd name="T30" fmla="*/ 785 w 800"/>
                <a:gd name="T31" fmla="*/ 270 h 307"/>
                <a:gd name="T32" fmla="*/ 800 w 800"/>
                <a:gd name="T33" fmla="*/ 305 h 307"/>
                <a:gd name="T34" fmla="*/ 797 w 800"/>
                <a:gd name="T35" fmla="*/ 295 h 307"/>
                <a:gd name="T36" fmla="*/ 792 w 800"/>
                <a:gd name="T37" fmla="*/ 277 h 307"/>
                <a:gd name="T38" fmla="*/ 781 w 800"/>
                <a:gd name="T39" fmla="*/ 251 h 307"/>
                <a:gd name="T40" fmla="*/ 766 w 800"/>
                <a:gd name="T41" fmla="*/ 220 h 307"/>
                <a:gd name="T42" fmla="*/ 746 w 800"/>
                <a:gd name="T43" fmla="*/ 186 h 307"/>
                <a:gd name="T44" fmla="*/ 719 w 800"/>
                <a:gd name="T45" fmla="*/ 151 h 307"/>
                <a:gd name="T46" fmla="*/ 685 w 800"/>
                <a:gd name="T47" fmla="*/ 114 h 307"/>
                <a:gd name="T48" fmla="*/ 643 w 800"/>
                <a:gd name="T49" fmla="*/ 81 h 307"/>
                <a:gd name="T50" fmla="*/ 592 w 800"/>
                <a:gd name="T51" fmla="*/ 52 h 307"/>
                <a:gd name="T52" fmla="*/ 533 w 800"/>
                <a:gd name="T53" fmla="*/ 27 h 307"/>
                <a:gd name="T54" fmla="*/ 462 w 800"/>
                <a:gd name="T55" fmla="*/ 9 h 307"/>
                <a:gd name="T56" fmla="*/ 381 w 800"/>
                <a:gd name="T57" fmla="*/ 0 h 307"/>
                <a:gd name="T58" fmla="*/ 288 w 800"/>
                <a:gd name="T59" fmla="*/ 2 h 307"/>
                <a:gd name="T60" fmla="*/ 183 w 800"/>
                <a:gd name="T61" fmla="*/ 16 h 307"/>
                <a:gd name="T62" fmla="*/ 64 w 800"/>
                <a:gd name="T63" fmla="*/ 44 h 30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00"/>
                <a:gd name="T97" fmla="*/ 0 h 307"/>
                <a:gd name="T98" fmla="*/ 800 w 800"/>
                <a:gd name="T99" fmla="*/ 307 h 30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00" h="307">
                  <a:moveTo>
                    <a:pt x="0" y="64"/>
                  </a:moveTo>
                  <a:lnTo>
                    <a:pt x="2" y="64"/>
                  </a:lnTo>
                  <a:lnTo>
                    <a:pt x="8" y="62"/>
                  </a:lnTo>
                  <a:lnTo>
                    <a:pt x="16" y="61"/>
                  </a:lnTo>
                  <a:lnTo>
                    <a:pt x="29" y="58"/>
                  </a:lnTo>
                  <a:lnTo>
                    <a:pt x="44" y="56"/>
                  </a:lnTo>
                  <a:lnTo>
                    <a:pt x="61" y="53"/>
                  </a:lnTo>
                  <a:lnTo>
                    <a:pt x="81" y="49"/>
                  </a:lnTo>
                  <a:lnTo>
                    <a:pt x="105" y="45"/>
                  </a:lnTo>
                  <a:lnTo>
                    <a:pt x="129" y="42"/>
                  </a:lnTo>
                  <a:lnTo>
                    <a:pt x="156" y="40"/>
                  </a:lnTo>
                  <a:lnTo>
                    <a:pt x="185" y="37"/>
                  </a:lnTo>
                  <a:lnTo>
                    <a:pt x="215" y="34"/>
                  </a:lnTo>
                  <a:lnTo>
                    <a:pt x="246" y="33"/>
                  </a:lnTo>
                  <a:lnTo>
                    <a:pt x="278" y="33"/>
                  </a:lnTo>
                  <a:lnTo>
                    <a:pt x="311" y="33"/>
                  </a:lnTo>
                  <a:lnTo>
                    <a:pt x="345" y="34"/>
                  </a:lnTo>
                  <a:lnTo>
                    <a:pt x="379" y="38"/>
                  </a:lnTo>
                  <a:lnTo>
                    <a:pt x="413" y="41"/>
                  </a:lnTo>
                  <a:lnTo>
                    <a:pt x="448" y="46"/>
                  </a:lnTo>
                  <a:lnTo>
                    <a:pt x="482" y="54"/>
                  </a:lnTo>
                  <a:lnTo>
                    <a:pt x="515" y="62"/>
                  </a:lnTo>
                  <a:lnTo>
                    <a:pt x="549" y="72"/>
                  </a:lnTo>
                  <a:lnTo>
                    <a:pt x="582" y="85"/>
                  </a:lnTo>
                  <a:lnTo>
                    <a:pt x="613" y="98"/>
                  </a:lnTo>
                  <a:lnTo>
                    <a:pt x="642" y="116"/>
                  </a:lnTo>
                  <a:lnTo>
                    <a:pt x="671" y="135"/>
                  </a:lnTo>
                  <a:lnTo>
                    <a:pt x="698" y="156"/>
                  </a:lnTo>
                  <a:lnTo>
                    <a:pt x="723" y="181"/>
                  </a:lnTo>
                  <a:lnTo>
                    <a:pt x="746" y="207"/>
                  </a:lnTo>
                  <a:lnTo>
                    <a:pt x="767" y="237"/>
                  </a:lnTo>
                  <a:lnTo>
                    <a:pt x="785" y="270"/>
                  </a:lnTo>
                  <a:lnTo>
                    <a:pt x="800" y="307"/>
                  </a:lnTo>
                  <a:lnTo>
                    <a:pt x="800" y="305"/>
                  </a:lnTo>
                  <a:lnTo>
                    <a:pt x="799" y="301"/>
                  </a:lnTo>
                  <a:lnTo>
                    <a:pt x="797" y="295"/>
                  </a:lnTo>
                  <a:lnTo>
                    <a:pt x="795" y="286"/>
                  </a:lnTo>
                  <a:lnTo>
                    <a:pt x="792" y="277"/>
                  </a:lnTo>
                  <a:lnTo>
                    <a:pt x="787" y="264"/>
                  </a:lnTo>
                  <a:lnTo>
                    <a:pt x="781" y="251"/>
                  </a:lnTo>
                  <a:lnTo>
                    <a:pt x="775" y="236"/>
                  </a:lnTo>
                  <a:lnTo>
                    <a:pt x="766" y="220"/>
                  </a:lnTo>
                  <a:lnTo>
                    <a:pt x="757" y="203"/>
                  </a:lnTo>
                  <a:lnTo>
                    <a:pt x="746" y="186"/>
                  </a:lnTo>
                  <a:lnTo>
                    <a:pt x="733" y="168"/>
                  </a:lnTo>
                  <a:lnTo>
                    <a:pt x="719" y="151"/>
                  </a:lnTo>
                  <a:lnTo>
                    <a:pt x="703" y="133"/>
                  </a:lnTo>
                  <a:lnTo>
                    <a:pt x="685" y="114"/>
                  </a:lnTo>
                  <a:lnTo>
                    <a:pt x="665" y="97"/>
                  </a:lnTo>
                  <a:lnTo>
                    <a:pt x="643" y="81"/>
                  </a:lnTo>
                  <a:lnTo>
                    <a:pt x="619" y="65"/>
                  </a:lnTo>
                  <a:lnTo>
                    <a:pt x="592" y="52"/>
                  </a:lnTo>
                  <a:lnTo>
                    <a:pt x="563" y="39"/>
                  </a:lnTo>
                  <a:lnTo>
                    <a:pt x="533" y="27"/>
                  </a:lnTo>
                  <a:lnTo>
                    <a:pt x="498" y="17"/>
                  </a:lnTo>
                  <a:lnTo>
                    <a:pt x="462" y="9"/>
                  </a:lnTo>
                  <a:lnTo>
                    <a:pt x="423" y="4"/>
                  </a:lnTo>
                  <a:lnTo>
                    <a:pt x="381" y="0"/>
                  </a:lnTo>
                  <a:lnTo>
                    <a:pt x="336" y="0"/>
                  </a:lnTo>
                  <a:lnTo>
                    <a:pt x="288" y="2"/>
                  </a:lnTo>
                  <a:lnTo>
                    <a:pt x="237" y="8"/>
                  </a:lnTo>
                  <a:lnTo>
                    <a:pt x="183" y="16"/>
                  </a:lnTo>
                  <a:lnTo>
                    <a:pt x="126" y="28"/>
                  </a:lnTo>
                  <a:lnTo>
                    <a:pt x="64" y="4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Freeform 74"/>
            <p:cNvSpPr>
              <a:spLocks/>
            </p:cNvSpPr>
            <p:nvPr/>
          </p:nvSpPr>
          <p:spPr bwMode="auto">
            <a:xfrm>
              <a:off x="2034" y="2532"/>
              <a:ext cx="447" cy="1031"/>
            </a:xfrm>
            <a:custGeom>
              <a:avLst/>
              <a:gdLst>
                <a:gd name="T0" fmla="*/ 447 w 447"/>
                <a:gd name="T1" fmla="*/ 0 h 1031"/>
                <a:gd name="T2" fmla="*/ 442 w 447"/>
                <a:gd name="T3" fmla="*/ 11 h 1031"/>
                <a:gd name="T4" fmla="*/ 429 w 447"/>
                <a:gd name="T5" fmla="*/ 42 h 1031"/>
                <a:gd name="T6" fmla="*/ 408 w 447"/>
                <a:gd name="T7" fmla="*/ 90 h 1031"/>
                <a:gd name="T8" fmla="*/ 380 w 447"/>
                <a:gd name="T9" fmla="*/ 152 h 1031"/>
                <a:gd name="T10" fmla="*/ 347 w 447"/>
                <a:gd name="T11" fmla="*/ 225 h 1031"/>
                <a:gd name="T12" fmla="*/ 309 w 447"/>
                <a:gd name="T13" fmla="*/ 309 h 1031"/>
                <a:gd name="T14" fmla="*/ 270 w 447"/>
                <a:gd name="T15" fmla="*/ 398 h 1031"/>
                <a:gd name="T16" fmla="*/ 229 w 447"/>
                <a:gd name="T17" fmla="*/ 490 h 1031"/>
                <a:gd name="T18" fmla="*/ 188 w 447"/>
                <a:gd name="T19" fmla="*/ 584 h 1031"/>
                <a:gd name="T20" fmla="*/ 148 w 447"/>
                <a:gd name="T21" fmla="*/ 676 h 1031"/>
                <a:gd name="T22" fmla="*/ 110 w 447"/>
                <a:gd name="T23" fmla="*/ 762 h 1031"/>
                <a:gd name="T24" fmla="*/ 76 w 447"/>
                <a:gd name="T25" fmla="*/ 841 h 1031"/>
                <a:gd name="T26" fmla="*/ 47 w 447"/>
                <a:gd name="T27" fmla="*/ 910 h 1031"/>
                <a:gd name="T28" fmla="*/ 24 w 447"/>
                <a:gd name="T29" fmla="*/ 967 h 1031"/>
                <a:gd name="T30" fmla="*/ 8 w 447"/>
                <a:gd name="T31" fmla="*/ 1009 h 1031"/>
                <a:gd name="T32" fmla="*/ 0 w 447"/>
                <a:gd name="T33" fmla="*/ 1031 h 1031"/>
                <a:gd name="T34" fmla="*/ 4 w 447"/>
                <a:gd name="T35" fmla="*/ 1023 h 1031"/>
                <a:gd name="T36" fmla="*/ 15 w 447"/>
                <a:gd name="T37" fmla="*/ 1002 h 1031"/>
                <a:gd name="T38" fmla="*/ 33 w 447"/>
                <a:gd name="T39" fmla="*/ 969 h 1031"/>
                <a:gd name="T40" fmla="*/ 57 w 447"/>
                <a:gd name="T41" fmla="*/ 924 h 1031"/>
                <a:gd name="T42" fmla="*/ 84 w 447"/>
                <a:gd name="T43" fmla="*/ 870 h 1031"/>
                <a:gd name="T44" fmla="*/ 116 w 447"/>
                <a:gd name="T45" fmla="*/ 807 h 1031"/>
                <a:gd name="T46" fmla="*/ 151 w 447"/>
                <a:gd name="T47" fmla="*/ 736 h 1031"/>
                <a:gd name="T48" fmla="*/ 188 w 447"/>
                <a:gd name="T49" fmla="*/ 661 h 1031"/>
                <a:gd name="T50" fmla="*/ 225 w 447"/>
                <a:gd name="T51" fmla="*/ 580 h 1031"/>
                <a:gd name="T52" fmla="*/ 264 w 447"/>
                <a:gd name="T53" fmla="*/ 496 h 1031"/>
                <a:gd name="T54" fmla="*/ 301 w 447"/>
                <a:gd name="T55" fmla="*/ 410 h 1031"/>
                <a:gd name="T56" fmla="*/ 337 w 447"/>
                <a:gd name="T57" fmla="*/ 325 h 1031"/>
                <a:gd name="T58" fmla="*/ 370 w 447"/>
                <a:gd name="T59" fmla="*/ 239 h 1031"/>
                <a:gd name="T60" fmla="*/ 400 w 447"/>
                <a:gd name="T61" fmla="*/ 155 h 1031"/>
                <a:gd name="T62" fmla="*/ 426 w 447"/>
                <a:gd name="T63" fmla="*/ 76 h 1031"/>
                <a:gd name="T64" fmla="*/ 447 w 447"/>
                <a:gd name="T65" fmla="*/ 0 h 10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7"/>
                <a:gd name="T100" fmla="*/ 0 h 1031"/>
                <a:gd name="T101" fmla="*/ 447 w 447"/>
                <a:gd name="T102" fmla="*/ 1031 h 10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7" h="1031">
                  <a:moveTo>
                    <a:pt x="447" y="0"/>
                  </a:moveTo>
                  <a:lnTo>
                    <a:pt x="442" y="11"/>
                  </a:lnTo>
                  <a:lnTo>
                    <a:pt x="429" y="42"/>
                  </a:lnTo>
                  <a:lnTo>
                    <a:pt x="408" y="90"/>
                  </a:lnTo>
                  <a:lnTo>
                    <a:pt x="380" y="152"/>
                  </a:lnTo>
                  <a:lnTo>
                    <a:pt x="347" y="225"/>
                  </a:lnTo>
                  <a:lnTo>
                    <a:pt x="309" y="309"/>
                  </a:lnTo>
                  <a:lnTo>
                    <a:pt x="270" y="398"/>
                  </a:lnTo>
                  <a:lnTo>
                    <a:pt x="229" y="490"/>
                  </a:lnTo>
                  <a:lnTo>
                    <a:pt x="188" y="584"/>
                  </a:lnTo>
                  <a:lnTo>
                    <a:pt x="148" y="676"/>
                  </a:lnTo>
                  <a:lnTo>
                    <a:pt x="110" y="762"/>
                  </a:lnTo>
                  <a:lnTo>
                    <a:pt x="76" y="841"/>
                  </a:lnTo>
                  <a:lnTo>
                    <a:pt x="47" y="910"/>
                  </a:lnTo>
                  <a:lnTo>
                    <a:pt x="24" y="967"/>
                  </a:lnTo>
                  <a:lnTo>
                    <a:pt x="8" y="1009"/>
                  </a:lnTo>
                  <a:lnTo>
                    <a:pt x="0" y="1031"/>
                  </a:lnTo>
                  <a:lnTo>
                    <a:pt x="4" y="1023"/>
                  </a:lnTo>
                  <a:lnTo>
                    <a:pt x="15" y="1002"/>
                  </a:lnTo>
                  <a:lnTo>
                    <a:pt x="33" y="969"/>
                  </a:lnTo>
                  <a:lnTo>
                    <a:pt x="57" y="924"/>
                  </a:lnTo>
                  <a:lnTo>
                    <a:pt x="84" y="870"/>
                  </a:lnTo>
                  <a:lnTo>
                    <a:pt x="116" y="807"/>
                  </a:lnTo>
                  <a:lnTo>
                    <a:pt x="151" y="736"/>
                  </a:lnTo>
                  <a:lnTo>
                    <a:pt x="188" y="661"/>
                  </a:lnTo>
                  <a:lnTo>
                    <a:pt x="225" y="580"/>
                  </a:lnTo>
                  <a:lnTo>
                    <a:pt x="264" y="496"/>
                  </a:lnTo>
                  <a:lnTo>
                    <a:pt x="301" y="410"/>
                  </a:lnTo>
                  <a:lnTo>
                    <a:pt x="337" y="325"/>
                  </a:lnTo>
                  <a:lnTo>
                    <a:pt x="370" y="239"/>
                  </a:lnTo>
                  <a:lnTo>
                    <a:pt x="400" y="155"/>
                  </a:lnTo>
                  <a:lnTo>
                    <a:pt x="426" y="76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Freeform 75"/>
            <p:cNvSpPr>
              <a:spLocks/>
            </p:cNvSpPr>
            <p:nvPr/>
          </p:nvSpPr>
          <p:spPr bwMode="auto">
            <a:xfrm>
              <a:off x="1986" y="3554"/>
              <a:ext cx="987" cy="268"/>
            </a:xfrm>
            <a:custGeom>
              <a:avLst/>
              <a:gdLst>
                <a:gd name="T0" fmla="*/ 2 w 987"/>
                <a:gd name="T1" fmla="*/ 44 h 268"/>
                <a:gd name="T2" fmla="*/ 18 w 987"/>
                <a:gd name="T3" fmla="*/ 41 h 268"/>
                <a:gd name="T4" fmla="*/ 49 w 987"/>
                <a:gd name="T5" fmla="*/ 35 h 268"/>
                <a:gd name="T6" fmla="*/ 94 w 987"/>
                <a:gd name="T7" fmla="*/ 26 h 268"/>
                <a:gd name="T8" fmla="*/ 148 w 987"/>
                <a:gd name="T9" fmla="*/ 17 h 268"/>
                <a:gd name="T10" fmla="*/ 212 w 987"/>
                <a:gd name="T11" fmla="*/ 9 h 268"/>
                <a:gd name="T12" fmla="*/ 284 w 987"/>
                <a:gd name="T13" fmla="*/ 4 h 268"/>
                <a:gd name="T14" fmla="*/ 361 w 987"/>
                <a:gd name="T15" fmla="*/ 0 h 268"/>
                <a:gd name="T16" fmla="*/ 442 w 987"/>
                <a:gd name="T17" fmla="*/ 1 h 268"/>
                <a:gd name="T18" fmla="*/ 525 w 987"/>
                <a:gd name="T19" fmla="*/ 9 h 268"/>
                <a:gd name="T20" fmla="*/ 608 w 987"/>
                <a:gd name="T21" fmla="*/ 22 h 268"/>
                <a:gd name="T22" fmla="*/ 689 w 987"/>
                <a:gd name="T23" fmla="*/ 43 h 268"/>
                <a:gd name="T24" fmla="*/ 767 w 987"/>
                <a:gd name="T25" fmla="*/ 74 h 268"/>
                <a:gd name="T26" fmla="*/ 840 w 987"/>
                <a:gd name="T27" fmla="*/ 115 h 268"/>
                <a:gd name="T28" fmla="*/ 906 w 987"/>
                <a:gd name="T29" fmla="*/ 167 h 268"/>
                <a:gd name="T30" fmla="*/ 962 w 987"/>
                <a:gd name="T31" fmla="*/ 231 h 268"/>
                <a:gd name="T32" fmla="*/ 986 w 987"/>
                <a:gd name="T33" fmla="*/ 267 h 268"/>
                <a:gd name="T34" fmla="*/ 979 w 987"/>
                <a:gd name="T35" fmla="*/ 260 h 268"/>
                <a:gd name="T36" fmla="*/ 965 w 987"/>
                <a:gd name="T37" fmla="*/ 247 h 268"/>
                <a:gd name="T38" fmla="*/ 945 w 987"/>
                <a:gd name="T39" fmla="*/ 228 h 268"/>
                <a:gd name="T40" fmla="*/ 917 w 987"/>
                <a:gd name="T41" fmla="*/ 205 h 268"/>
                <a:gd name="T42" fmla="*/ 881 w 987"/>
                <a:gd name="T43" fmla="*/ 181 h 268"/>
                <a:gd name="T44" fmla="*/ 839 w 987"/>
                <a:gd name="T45" fmla="*/ 154 h 268"/>
                <a:gd name="T46" fmla="*/ 787 w 987"/>
                <a:gd name="T47" fmla="*/ 126 h 268"/>
                <a:gd name="T48" fmla="*/ 728 w 987"/>
                <a:gd name="T49" fmla="*/ 101 h 268"/>
                <a:gd name="T50" fmla="*/ 659 w 987"/>
                <a:gd name="T51" fmla="*/ 76 h 268"/>
                <a:gd name="T52" fmla="*/ 584 w 987"/>
                <a:gd name="T53" fmla="*/ 55 h 268"/>
                <a:gd name="T54" fmla="*/ 498 w 987"/>
                <a:gd name="T55" fmla="*/ 38 h 268"/>
                <a:gd name="T56" fmla="*/ 404 w 987"/>
                <a:gd name="T57" fmla="*/ 26 h 268"/>
                <a:gd name="T58" fmla="*/ 301 w 987"/>
                <a:gd name="T59" fmla="*/ 22 h 268"/>
                <a:gd name="T60" fmla="*/ 188 w 987"/>
                <a:gd name="T61" fmla="*/ 24 h 268"/>
                <a:gd name="T62" fmla="*/ 65 w 987"/>
                <a:gd name="T63" fmla="*/ 36 h 2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87"/>
                <a:gd name="T97" fmla="*/ 0 h 268"/>
                <a:gd name="T98" fmla="*/ 987 w 987"/>
                <a:gd name="T99" fmla="*/ 268 h 26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87" h="268">
                  <a:moveTo>
                    <a:pt x="0" y="45"/>
                  </a:moveTo>
                  <a:lnTo>
                    <a:pt x="2" y="44"/>
                  </a:lnTo>
                  <a:lnTo>
                    <a:pt x="9" y="43"/>
                  </a:lnTo>
                  <a:lnTo>
                    <a:pt x="18" y="41"/>
                  </a:lnTo>
                  <a:lnTo>
                    <a:pt x="32" y="38"/>
                  </a:lnTo>
                  <a:lnTo>
                    <a:pt x="49" y="35"/>
                  </a:lnTo>
                  <a:lnTo>
                    <a:pt x="71" y="30"/>
                  </a:lnTo>
                  <a:lnTo>
                    <a:pt x="94" y="26"/>
                  </a:lnTo>
                  <a:lnTo>
                    <a:pt x="120" y="22"/>
                  </a:lnTo>
                  <a:lnTo>
                    <a:pt x="148" y="17"/>
                  </a:lnTo>
                  <a:lnTo>
                    <a:pt x="179" y="13"/>
                  </a:lnTo>
                  <a:lnTo>
                    <a:pt x="212" y="9"/>
                  </a:lnTo>
                  <a:lnTo>
                    <a:pt x="248" y="6"/>
                  </a:lnTo>
                  <a:lnTo>
                    <a:pt x="284" y="4"/>
                  </a:lnTo>
                  <a:lnTo>
                    <a:pt x="322" y="1"/>
                  </a:lnTo>
                  <a:lnTo>
                    <a:pt x="361" y="0"/>
                  </a:lnTo>
                  <a:lnTo>
                    <a:pt x="401" y="0"/>
                  </a:lnTo>
                  <a:lnTo>
                    <a:pt x="442" y="1"/>
                  </a:lnTo>
                  <a:lnTo>
                    <a:pt x="483" y="5"/>
                  </a:lnTo>
                  <a:lnTo>
                    <a:pt x="525" y="9"/>
                  </a:lnTo>
                  <a:lnTo>
                    <a:pt x="567" y="14"/>
                  </a:lnTo>
                  <a:lnTo>
                    <a:pt x="608" y="22"/>
                  </a:lnTo>
                  <a:lnTo>
                    <a:pt x="649" y="31"/>
                  </a:lnTo>
                  <a:lnTo>
                    <a:pt x="689" y="43"/>
                  </a:lnTo>
                  <a:lnTo>
                    <a:pt x="729" y="57"/>
                  </a:lnTo>
                  <a:lnTo>
                    <a:pt x="767" y="74"/>
                  </a:lnTo>
                  <a:lnTo>
                    <a:pt x="804" y="93"/>
                  </a:lnTo>
                  <a:lnTo>
                    <a:pt x="840" y="115"/>
                  </a:lnTo>
                  <a:lnTo>
                    <a:pt x="874" y="139"/>
                  </a:lnTo>
                  <a:lnTo>
                    <a:pt x="906" y="167"/>
                  </a:lnTo>
                  <a:lnTo>
                    <a:pt x="936" y="197"/>
                  </a:lnTo>
                  <a:lnTo>
                    <a:pt x="962" y="231"/>
                  </a:lnTo>
                  <a:lnTo>
                    <a:pt x="987" y="268"/>
                  </a:lnTo>
                  <a:lnTo>
                    <a:pt x="986" y="267"/>
                  </a:lnTo>
                  <a:lnTo>
                    <a:pt x="984" y="264"/>
                  </a:lnTo>
                  <a:lnTo>
                    <a:pt x="979" y="260"/>
                  </a:lnTo>
                  <a:lnTo>
                    <a:pt x="973" y="254"/>
                  </a:lnTo>
                  <a:lnTo>
                    <a:pt x="965" y="247"/>
                  </a:lnTo>
                  <a:lnTo>
                    <a:pt x="956" y="237"/>
                  </a:lnTo>
                  <a:lnTo>
                    <a:pt x="945" y="228"/>
                  </a:lnTo>
                  <a:lnTo>
                    <a:pt x="932" y="217"/>
                  </a:lnTo>
                  <a:lnTo>
                    <a:pt x="917" y="205"/>
                  </a:lnTo>
                  <a:lnTo>
                    <a:pt x="900" y="194"/>
                  </a:lnTo>
                  <a:lnTo>
                    <a:pt x="881" y="181"/>
                  </a:lnTo>
                  <a:lnTo>
                    <a:pt x="861" y="167"/>
                  </a:lnTo>
                  <a:lnTo>
                    <a:pt x="839" y="154"/>
                  </a:lnTo>
                  <a:lnTo>
                    <a:pt x="814" y="140"/>
                  </a:lnTo>
                  <a:lnTo>
                    <a:pt x="787" y="126"/>
                  </a:lnTo>
                  <a:lnTo>
                    <a:pt x="759" y="114"/>
                  </a:lnTo>
                  <a:lnTo>
                    <a:pt x="728" y="101"/>
                  </a:lnTo>
                  <a:lnTo>
                    <a:pt x="695" y="88"/>
                  </a:lnTo>
                  <a:lnTo>
                    <a:pt x="659" y="76"/>
                  </a:lnTo>
                  <a:lnTo>
                    <a:pt x="623" y="65"/>
                  </a:lnTo>
                  <a:lnTo>
                    <a:pt x="584" y="55"/>
                  </a:lnTo>
                  <a:lnTo>
                    <a:pt x="542" y="46"/>
                  </a:lnTo>
                  <a:lnTo>
                    <a:pt x="498" y="38"/>
                  </a:lnTo>
                  <a:lnTo>
                    <a:pt x="452" y="31"/>
                  </a:lnTo>
                  <a:lnTo>
                    <a:pt x="404" y="26"/>
                  </a:lnTo>
                  <a:lnTo>
                    <a:pt x="353" y="23"/>
                  </a:lnTo>
                  <a:lnTo>
                    <a:pt x="301" y="22"/>
                  </a:lnTo>
                  <a:lnTo>
                    <a:pt x="245" y="22"/>
                  </a:lnTo>
                  <a:lnTo>
                    <a:pt x="188" y="24"/>
                  </a:lnTo>
                  <a:lnTo>
                    <a:pt x="127" y="29"/>
                  </a:lnTo>
                  <a:lnTo>
                    <a:pt x="65" y="36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Freeform 76"/>
            <p:cNvSpPr>
              <a:spLocks/>
            </p:cNvSpPr>
            <p:nvPr/>
          </p:nvSpPr>
          <p:spPr bwMode="auto">
            <a:xfrm>
              <a:off x="3002" y="3756"/>
              <a:ext cx="589" cy="189"/>
            </a:xfrm>
            <a:custGeom>
              <a:avLst/>
              <a:gdLst>
                <a:gd name="T0" fmla="*/ 0 w 589"/>
                <a:gd name="T1" fmla="*/ 66 h 189"/>
                <a:gd name="T2" fmla="*/ 4 w 589"/>
                <a:gd name="T3" fmla="*/ 64 h 189"/>
                <a:gd name="T4" fmla="*/ 16 w 589"/>
                <a:gd name="T5" fmla="*/ 58 h 189"/>
                <a:gd name="T6" fmla="*/ 35 w 589"/>
                <a:gd name="T7" fmla="*/ 49 h 189"/>
                <a:gd name="T8" fmla="*/ 59 w 589"/>
                <a:gd name="T9" fmla="*/ 38 h 189"/>
                <a:gd name="T10" fmla="*/ 90 w 589"/>
                <a:gd name="T11" fmla="*/ 27 h 189"/>
                <a:gd name="T12" fmla="*/ 125 w 589"/>
                <a:gd name="T13" fmla="*/ 17 h 189"/>
                <a:gd name="T14" fmla="*/ 165 w 589"/>
                <a:gd name="T15" fmla="*/ 8 h 189"/>
                <a:gd name="T16" fmla="*/ 209 w 589"/>
                <a:gd name="T17" fmla="*/ 2 h 189"/>
                <a:gd name="T18" fmla="*/ 255 w 589"/>
                <a:gd name="T19" fmla="*/ 0 h 189"/>
                <a:gd name="T20" fmla="*/ 303 w 589"/>
                <a:gd name="T21" fmla="*/ 3 h 189"/>
                <a:gd name="T22" fmla="*/ 351 w 589"/>
                <a:gd name="T23" fmla="*/ 12 h 189"/>
                <a:gd name="T24" fmla="*/ 401 w 589"/>
                <a:gd name="T25" fmla="*/ 29 h 189"/>
                <a:gd name="T26" fmla="*/ 450 w 589"/>
                <a:gd name="T27" fmla="*/ 53 h 189"/>
                <a:gd name="T28" fmla="*/ 499 w 589"/>
                <a:gd name="T29" fmla="*/ 88 h 189"/>
                <a:gd name="T30" fmla="*/ 545 w 589"/>
                <a:gd name="T31" fmla="*/ 132 h 189"/>
                <a:gd name="T32" fmla="*/ 589 w 589"/>
                <a:gd name="T33" fmla="*/ 189 h 189"/>
                <a:gd name="T34" fmla="*/ 587 w 589"/>
                <a:gd name="T35" fmla="*/ 186 h 189"/>
                <a:gd name="T36" fmla="*/ 581 w 589"/>
                <a:gd name="T37" fmla="*/ 178 h 189"/>
                <a:gd name="T38" fmla="*/ 570 w 589"/>
                <a:gd name="T39" fmla="*/ 168 h 189"/>
                <a:gd name="T40" fmla="*/ 555 w 589"/>
                <a:gd name="T41" fmla="*/ 153 h 189"/>
                <a:gd name="T42" fmla="*/ 535 w 589"/>
                <a:gd name="T43" fmla="*/ 136 h 189"/>
                <a:gd name="T44" fmla="*/ 511 w 589"/>
                <a:gd name="T45" fmla="*/ 117 h 189"/>
                <a:gd name="T46" fmla="*/ 482 w 589"/>
                <a:gd name="T47" fmla="*/ 99 h 189"/>
                <a:gd name="T48" fmla="*/ 449 w 589"/>
                <a:gd name="T49" fmla="*/ 81 h 189"/>
                <a:gd name="T50" fmla="*/ 409 w 589"/>
                <a:gd name="T51" fmla="*/ 65 h 189"/>
                <a:gd name="T52" fmla="*/ 367 w 589"/>
                <a:gd name="T53" fmla="*/ 51 h 189"/>
                <a:gd name="T54" fmla="*/ 317 w 589"/>
                <a:gd name="T55" fmla="*/ 41 h 189"/>
                <a:gd name="T56" fmla="*/ 264 w 589"/>
                <a:gd name="T57" fmla="*/ 33 h 189"/>
                <a:gd name="T58" fmla="*/ 207 w 589"/>
                <a:gd name="T59" fmla="*/ 32 h 189"/>
                <a:gd name="T60" fmla="*/ 143 w 589"/>
                <a:gd name="T61" fmla="*/ 36 h 189"/>
                <a:gd name="T62" fmla="*/ 73 w 589"/>
                <a:gd name="T63" fmla="*/ 47 h 189"/>
                <a:gd name="T64" fmla="*/ 0 w 589"/>
                <a:gd name="T65" fmla="*/ 66 h 1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9"/>
                <a:gd name="T100" fmla="*/ 0 h 189"/>
                <a:gd name="T101" fmla="*/ 589 w 589"/>
                <a:gd name="T102" fmla="*/ 189 h 18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9" h="189">
                  <a:moveTo>
                    <a:pt x="0" y="66"/>
                  </a:moveTo>
                  <a:lnTo>
                    <a:pt x="4" y="64"/>
                  </a:lnTo>
                  <a:lnTo>
                    <a:pt x="16" y="58"/>
                  </a:lnTo>
                  <a:lnTo>
                    <a:pt x="35" y="49"/>
                  </a:lnTo>
                  <a:lnTo>
                    <a:pt x="59" y="38"/>
                  </a:lnTo>
                  <a:lnTo>
                    <a:pt x="90" y="27"/>
                  </a:lnTo>
                  <a:lnTo>
                    <a:pt x="125" y="17"/>
                  </a:lnTo>
                  <a:lnTo>
                    <a:pt x="165" y="8"/>
                  </a:lnTo>
                  <a:lnTo>
                    <a:pt x="209" y="2"/>
                  </a:lnTo>
                  <a:lnTo>
                    <a:pt x="255" y="0"/>
                  </a:lnTo>
                  <a:lnTo>
                    <a:pt x="303" y="3"/>
                  </a:lnTo>
                  <a:lnTo>
                    <a:pt x="351" y="12"/>
                  </a:lnTo>
                  <a:lnTo>
                    <a:pt x="401" y="29"/>
                  </a:lnTo>
                  <a:lnTo>
                    <a:pt x="450" y="53"/>
                  </a:lnTo>
                  <a:lnTo>
                    <a:pt x="499" y="88"/>
                  </a:lnTo>
                  <a:lnTo>
                    <a:pt x="545" y="132"/>
                  </a:lnTo>
                  <a:lnTo>
                    <a:pt x="589" y="189"/>
                  </a:lnTo>
                  <a:lnTo>
                    <a:pt x="587" y="186"/>
                  </a:lnTo>
                  <a:lnTo>
                    <a:pt x="581" y="178"/>
                  </a:lnTo>
                  <a:lnTo>
                    <a:pt x="570" y="168"/>
                  </a:lnTo>
                  <a:lnTo>
                    <a:pt x="555" y="153"/>
                  </a:lnTo>
                  <a:lnTo>
                    <a:pt x="535" y="136"/>
                  </a:lnTo>
                  <a:lnTo>
                    <a:pt x="511" y="117"/>
                  </a:lnTo>
                  <a:lnTo>
                    <a:pt x="482" y="99"/>
                  </a:lnTo>
                  <a:lnTo>
                    <a:pt x="449" y="81"/>
                  </a:lnTo>
                  <a:lnTo>
                    <a:pt x="409" y="65"/>
                  </a:lnTo>
                  <a:lnTo>
                    <a:pt x="367" y="51"/>
                  </a:lnTo>
                  <a:lnTo>
                    <a:pt x="317" y="41"/>
                  </a:lnTo>
                  <a:lnTo>
                    <a:pt x="264" y="33"/>
                  </a:lnTo>
                  <a:lnTo>
                    <a:pt x="207" y="32"/>
                  </a:lnTo>
                  <a:lnTo>
                    <a:pt x="143" y="36"/>
                  </a:lnTo>
                  <a:lnTo>
                    <a:pt x="73" y="47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Freeform 77"/>
            <p:cNvSpPr>
              <a:spLocks/>
            </p:cNvSpPr>
            <p:nvPr/>
          </p:nvSpPr>
          <p:spPr bwMode="auto">
            <a:xfrm>
              <a:off x="3627" y="3974"/>
              <a:ext cx="251" cy="104"/>
            </a:xfrm>
            <a:custGeom>
              <a:avLst/>
              <a:gdLst>
                <a:gd name="T0" fmla="*/ 0 w 251"/>
                <a:gd name="T1" fmla="*/ 0 h 104"/>
                <a:gd name="T2" fmla="*/ 2 w 251"/>
                <a:gd name="T3" fmla="*/ 1 h 104"/>
                <a:gd name="T4" fmla="*/ 6 w 251"/>
                <a:gd name="T5" fmla="*/ 5 h 104"/>
                <a:gd name="T6" fmla="*/ 15 w 251"/>
                <a:gd name="T7" fmla="*/ 13 h 104"/>
                <a:gd name="T8" fmla="*/ 25 w 251"/>
                <a:gd name="T9" fmla="*/ 20 h 104"/>
                <a:gd name="T10" fmla="*/ 38 w 251"/>
                <a:gd name="T11" fmla="*/ 30 h 104"/>
                <a:gd name="T12" fmla="*/ 53 w 251"/>
                <a:gd name="T13" fmla="*/ 40 h 104"/>
                <a:gd name="T14" fmla="*/ 70 w 251"/>
                <a:gd name="T15" fmla="*/ 51 h 104"/>
                <a:gd name="T16" fmla="*/ 88 w 251"/>
                <a:gd name="T17" fmla="*/ 62 h 104"/>
                <a:gd name="T18" fmla="*/ 107 w 251"/>
                <a:gd name="T19" fmla="*/ 72 h 104"/>
                <a:gd name="T20" fmla="*/ 128 w 251"/>
                <a:gd name="T21" fmla="*/ 81 h 104"/>
                <a:gd name="T22" fmla="*/ 149 w 251"/>
                <a:gd name="T23" fmla="*/ 88 h 104"/>
                <a:gd name="T24" fmla="*/ 169 w 251"/>
                <a:gd name="T25" fmla="*/ 94 h 104"/>
                <a:gd name="T26" fmla="*/ 191 w 251"/>
                <a:gd name="T27" fmla="*/ 97 h 104"/>
                <a:gd name="T28" fmla="*/ 212 w 251"/>
                <a:gd name="T29" fmla="*/ 97 h 104"/>
                <a:gd name="T30" fmla="*/ 232 w 251"/>
                <a:gd name="T31" fmla="*/ 94 h 104"/>
                <a:gd name="T32" fmla="*/ 251 w 251"/>
                <a:gd name="T33" fmla="*/ 86 h 104"/>
                <a:gd name="T34" fmla="*/ 250 w 251"/>
                <a:gd name="T35" fmla="*/ 87 h 104"/>
                <a:gd name="T36" fmla="*/ 245 w 251"/>
                <a:gd name="T37" fmla="*/ 89 h 104"/>
                <a:gd name="T38" fmla="*/ 238 w 251"/>
                <a:gd name="T39" fmla="*/ 93 h 104"/>
                <a:gd name="T40" fmla="*/ 228 w 251"/>
                <a:gd name="T41" fmla="*/ 96 h 104"/>
                <a:gd name="T42" fmla="*/ 216 w 251"/>
                <a:gd name="T43" fmla="*/ 99 h 104"/>
                <a:gd name="T44" fmla="*/ 202 w 251"/>
                <a:gd name="T45" fmla="*/ 102 h 104"/>
                <a:gd name="T46" fmla="*/ 186 w 251"/>
                <a:gd name="T47" fmla="*/ 104 h 104"/>
                <a:gd name="T48" fmla="*/ 169 w 251"/>
                <a:gd name="T49" fmla="*/ 104 h 104"/>
                <a:gd name="T50" fmla="*/ 150 w 251"/>
                <a:gd name="T51" fmla="*/ 103 h 104"/>
                <a:gd name="T52" fmla="*/ 130 w 251"/>
                <a:gd name="T53" fmla="*/ 99 h 104"/>
                <a:gd name="T54" fmla="*/ 110 w 251"/>
                <a:gd name="T55" fmla="*/ 93 h 104"/>
                <a:gd name="T56" fmla="*/ 87 w 251"/>
                <a:gd name="T57" fmla="*/ 83 h 104"/>
                <a:gd name="T58" fmla="*/ 66 w 251"/>
                <a:gd name="T59" fmla="*/ 69 h 104"/>
                <a:gd name="T60" fmla="*/ 43 w 251"/>
                <a:gd name="T61" fmla="*/ 51 h 104"/>
                <a:gd name="T62" fmla="*/ 21 w 251"/>
                <a:gd name="T63" fmla="*/ 27 h 104"/>
                <a:gd name="T64" fmla="*/ 0 w 251"/>
                <a:gd name="T65" fmla="*/ 0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1"/>
                <a:gd name="T100" fmla="*/ 0 h 104"/>
                <a:gd name="T101" fmla="*/ 251 w 251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1" h="104">
                  <a:moveTo>
                    <a:pt x="0" y="0"/>
                  </a:moveTo>
                  <a:lnTo>
                    <a:pt x="2" y="1"/>
                  </a:lnTo>
                  <a:lnTo>
                    <a:pt x="6" y="5"/>
                  </a:lnTo>
                  <a:lnTo>
                    <a:pt x="15" y="13"/>
                  </a:lnTo>
                  <a:lnTo>
                    <a:pt x="25" y="20"/>
                  </a:lnTo>
                  <a:lnTo>
                    <a:pt x="38" y="30"/>
                  </a:lnTo>
                  <a:lnTo>
                    <a:pt x="53" y="40"/>
                  </a:lnTo>
                  <a:lnTo>
                    <a:pt x="70" y="51"/>
                  </a:lnTo>
                  <a:lnTo>
                    <a:pt x="88" y="62"/>
                  </a:lnTo>
                  <a:lnTo>
                    <a:pt x="107" y="72"/>
                  </a:lnTo>
                  <a:lnTo>
                    <a:pt x="128" y="81"/>
                  </a:lnTo>
                  <a:lnTo>
                    <a:pt x="149" y="88"/>
                  </a:lnTo>
                  <a:lnTo>
                    <a:pt x="169" y="94"/>
                  </a:lnTo>
                  <a:lnTo>
                    <a:pt x="191" y="97"/>
                  </a:lnTo>
                  <a:lnTo>
                    <a:pt x="212" y="97"/>
                  </a:lnTo>
                  <a:lnTo>
                    <a:pt x="232" y="94"/>
                  </a:lnTo>
                  <a:lnTo>
                    <a:pt x="251" y="86"/>
                  </a:lnTo>
                  <a:lnTo>
                    <a:pt x="250" y="87"/>
                  </a:lnTo>
                  <a:lnTo>
                    <a:pt x="245" y="89"/>
                  </a:lnTo>
                  <a:lnTo>
                    <a:pt x="238" y="93"/>
                  </a:lnTo>
                  <a:lnTo>
                    <a:pt x="228" y="96"/>
                  </a:lnTo>
                  <a:lnTo>
                    <a:pt x="216" y="99"/>
                  </a:lnTo>
                  <a:lnTo>
                    <a:pt x="202" y="102"/>
                  </a:lnTo>
                  <a:lnTo>
                    <a:pt x="186" y="104"/>
                  </a:lnTo>
                  <a:lnTo>
                    <a:pt x="169" y="104"/>
                  </a:lnTo>
                  <a:lnTo>
                    <a:pt x="150" y="103"/>
                  </a:lnTo>
                  <a:lnTo>
                    <a:pt x="130" y="99"/>
                  </a:lnTo>
                  <a:lnTo>
                    <a:pt x="110" y="93"/>
                  </a:lnTo>
                  <a:lnTo>
                    <a:pt x="87" y="83"/>
                  </a:lnTo>
                  <a:lnTo>
                    <a:pt x="66" y="69"/>
                  </a:lnTo>
                  <a:lnTo>
                    <a:pt x="43" y="51"/>
                  </a:lnTo>
                  <a:lnTo>
                    <a:pt x="21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Freeform 78"/>
            <p:cNvSpPr>
              <a:spLocks/>
            </p:cNvSpPr>
            <p:nvPr/>
          </p:nvSpPr>
          <p:spPr bwMode="auto">
            <a:xfrm>
              <a:off x="3081" y="3326"/>
              <a:ext cx="582" cy="324"/>
            </a:xfrm>
            <a:custGeom>
              <a:avLst/>
              <a:gdLst>
                <a:gd name="T0" fmla="*/ 0 w 582"/>
                <a:gd name="T1" fmla="*/ 324 h 324"/>
                <a:gd name="T2" fmla="*/ 1 w 582"/>
                <a:gd name="T3" fmla="*/ 319 h 324"/>
                <a:gd name="T4" fmla="*/ 6 w 582"/>
                <a:gd name="T5" fmla="*/ 303 h 324"/>
                <a:gd name="T6" fmla="*/ 14 w 582"/>
                <a:gd name="T7" fmla="*/ 279 h 324"/>
                <a:gd name="T8" fmla="*/ 26 w 582"/>
                <a:gd name="T9" fmla="*/ 249 h 324"/>
                <a:gd name="T10" fmla="*/ 43 w 582"/>
                <a:gd name="T11" fmla="*/ 215 h 324"/>
                <a:gd name="T12" fmla="*/ 64 w 582"/>
                <a:gd name="T13" fmla="*/ 177 h 324"/>
                <a:gd name="T14" fmla="*/ 89 w 582"/>
                <a:gd name="T15" fmla="*/ 139 h 324"/>
                <a:gd name="T16" fmla="*/ 120 w 582"/>
                <a:gd name="T17" fmla="*/ 101 h 324"/>
                <a:gd name="T18" fmla="*/ 156 w 582"/>
                <a:gd name="T19" fmla="*/ 67 h 324"/>
                <a:gd name="T20" fmla="*/ 198 w 582"/>
                <a:gd name="T21" fmla="*/ 39 h 324"/>
                <a:gd name="T22" fmla="*/ 246 w 582"/>
                <a:gd name="T23" fmla="*/ 17 h 324"/>
                <a:gd name="T24" fmla="*/ 299 w 582"/>
                <a:gd name="T25" fmla="*/ 3 h 324"/>
                <a:gd name="T26" fmla="*/ 359 w 582"/>
                <a:gd name="T27" fmla="*/ 0 h 324"/>
                <a:gd name="T28" fmla="*/ 426 w 582"/>
                <a:gd name="T29" fmla="*/ 10 h 324"/>
                <a:gd name="T30" fmla="*/ 501 w 582"/>
                <a:gd name="T31" fmla="*/ 33 h 324"/>
                <a:gd name="T32" fmla="*/ 582 w 582"/>
                <a:gd name="T33" fmla="*/ 73 h 324"/>
                <a:gd name="T34" fmla="*/ 578 w 582"/>
                <a:gd name="T35" fmla="*/ 71 h 324"/>
                <a:gd name="T36" fmla="*/ 564 w 582"/>
                <a:gd name="T37" fmla="*/ 64 h 324"/>
                <a:gd name="T38" fmla="*/ 544 w 582"/>
                <a:gd name="T39" fmla="*/ 56 h 324"/>
                <a:gd name="T40" fmla="*/ 516 w 582"/>
                <a:gd name="T41" fmla="*/ 46 h 324"/>
                <a:gd name="T42" fmla="*/ 483 w 582"/>
                <a:gd name="T43" fmla="*/ 37 h 324"/>
                <a:gd name="T44" fmla="*/ 445 w 582"/>
                <a:gd name="T45" fmla="*/ 29 h 324"/>
                <a:gd name="T46" fmla="*/ 403 w 582"/>
                <a:gd name="T47" fmla="*/ 25 h 324"/>
                <a:gd name="T48" fmla="*/ 358 w 582"/>
                <a:gd name="T49" fmla="*/ 24 h 324"/>
                <a:gd name="T50" fmla="*/ 311 w 582"/>
                <a:gd name="T51" fmla="*/ 28 h 324"/>
                <a:gd name="T52" fmla="*/ 263 w 582"/>
                <a:gd name="T53" fmla="*/ 40 h 324"/>
                <a:gd name="T54" fmla="*/ 214 w 582"/>
                <a:gd name="T55" fmla="*/ 59 h 324"/>
                <a:gd name="T56" fmla="*/ 166 w 582"/>
                <a:gd name="T57" fmla="*/ 88 h 324"/>
                <a:gd name="T58" fmla="*/ 120 w 582"/>
                <a:gd name="T59" fmla="*/ 128 h 324"/>
                <a:gd name="T60" fmla="*/ 76 w 582"/>
                <a:gd name="T61" fmla="*/ 179 h 324"/>
                <a:gd name="T62" fmla="*/ 36 w 582"/>
                <a:gd name="T63" fmla="*/ 244 h 324"/>
                <a:gd name="T64" fmla="*/ 0 w 582"/>
                <a:gd name="T65" fmla="*/ 324 h 3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2"/>
                <a:gd name="T100" fmla="*/ 0 h 324"/>
                <a:gd name="T101" fmla="*/ 582 w 582"/>
                <a:gd name="T102" fmla="*/ 324 h 3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2" h="324">
                  <a:moveTo>
                    <a:pt x="0" y="324"/>
                  </a:moveTo>
                  <a:lnTo>
                    <a:pt x="1" y="319"/>
                  </a:lnTo>
                  <a:lnTo>
                    <a:pt x="6" y="303"/>
                  </a:lnTo>
                  <a:lnTo>
                    <a:pt x="14" y="279"/>
                  </a:lnTo>
                  <a:lnTo>
                    <a:pt x="26" y="249"/>
                  </a:lnTo>
                  <a:lnTo>
                    <a:pt x="43" y="215"/>
                  </a:lnTo>
                  <a:lnTo>
                    <a:pt x="64" y="177"/>
                  </a:lnTo>
                  <a:lnTo>
                    <a:pt x="89" y="139"/>
                  </a:lnTo>
                  <a:lnTo>
                    <a:pt x="120" y="101"/>
                  </a:lnTo>
                  <a:lnTo>
                    <a:pt x="156" y="67"/>
                  </a:lnTo>
                  <a:lnTo>
                    <a:pt x="198" y="39"/>
                  </a:lnTo>
                  <a:lnTo>
                    <a:pt x="246" y="17"/>
                  </a:lnTo>
                  <a:lnTo>
                    <a:pt x="299" y="3"/>
                  </a:lnTo>
                  <a:lnTo>
                    <a:pt x="359" y="0"/>
                  </a:lnTo>
                  <a:lnTo>
                    <a:pt x="426" y="10"/>
                  </a:lnTo>
                  <a:lnTo>
                    <a:pt x="501" y="33"/>
                  </a:lnTo>
                  <a:lnTo>
                    <a:pt x="582" y="73"/>
                  </a:lnTo>
                  <a:lnTo>
                    <a:pt x="578" y="71"/>
                  </a:lnTo>
                  <a:lnTo>
                    <a:pt x="564" y="64"/>
                  </a:lnTo>
                  <a:lnTo>
                    <a:pt x="544" y="56"/>
                  </a:lnTo>
                  <a:lnTo>
                    <a:pt x="516" y="46"/>
                  </a:lnTo>
                  <a:lnTo>
                    <a:pt x="483" y="37"/>
                  </a:lnTo>
                  <a:lnTo>
                    <a:pt x="445" y="29"/>
                  </a:lnTo>
                  <a:lnTo>
                    <a:pt x="403" y="25"/>
                  </a:lnTo>
                  <a:lnTo>
                    <a:pt x="358" y="24"/>
                  </a:lnTo>
                  <a:lnTo>
                    <a:pt x="311" y="28"/>
                  </a:lnTo>
                  <a:lnTo>
                    <a:pt x="263" y="40"/>
                  </a:lnTo>
                  <a:lnTo>
                    <a:pt x="214" y="59"/>
                  </a:lnTo>
                  <a:lnTo>
                    <a:pt x="166" y="88"/>
                  </a:lnTo>
                  <a:lnTo>
                    <a:pt x="120" y="128"/>
                  </a:lnTo>
                  <a:lnTo>
                    <a:pt x="76" y="179"/>
                  </a:lnTo>
                  <a:lnTo>
                    <a:pt x="36" y="244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Freeform 79"/>
            <p:cNvSpPr>
              <a:spLocks/>
            </p:cNvSpPr>
            <p:nvPr/>
          </p:nvSpPr>
          <p:spPr bwMode="auto">
            <a:xfrm>
              <a:off x="3691" y="3202"/>
              <a:ext cx="44" cy="196"/>
            </a:xfrm>
            <a:custGeom>
              <a:avLst/>
              <a:gdLst>
                <a:gd name="T0" fmla="*/ 44 w 44"/>
                <a:gd name="T1" fmla="*/ 0 h 196"/>
                <a:gd name="T2" fmla="*/ 41 w 44"/>
                <a:gd name="T3" fmla="*/ 2 h 196"/>
                <a:gd name="T4" fmla="*/ 33 w 44"/>
                <a:gd name="T5" fmla="*/ 10 h 196"/>
                <a:gd name="T6" fmla="*/ 22 w 44"/>
                <a:gd name="T7" fmla="*/ 23 h 196"/>
                <a:gd name="T8" fmla="*/ 11 w 44"/>
                <a:gd name="T9" fmla="*/ 42 h 196"/>
                <a:gd name="T10" fmla="*/ 3 w 44"/>
                <a:gd name="T11" fmla="*/ 69 h 196"/>
                <a:gd name="T12" fmla="*/ 0 w 44"/>
                <a:gd name="T13" fmla="*/ 103 h 196"/>
                <a:gd name="T14" fmla="*/ 3 w 44"/>
                <a:gd name="T15" fmla="*/ 144 h 196"/>
                <a:gd name="T16" fmla="*/ 16 w 44"/>
                <a:gd name="T17" fmla="*/ 196 h 196"/>
                <a:gd name="T18" fmla="*/ 19 w 44"/>
                <a:gd name="T19" fmla="*/ 163 h 196"/>
                <a:gd name="T20" fmla="*/ 27 w 44"/>
                <a:gd name="T21" fmla="*/ 91 h 196"/>
                <a:gd name="T22" fmla="*/ 36 w 44"/>
                <a:gd name="T23" fmla="*/ 24 h 196"/>
                <a:gd name="T24" fmla="*/ 44 w 44"/>
                <a:gd name="T25" fmla="*/ 0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4"/>
                <a:gd name="T40" fmla="*/ 0 h 196"/>
                <a:gd name="T41" fmla="*/ 44 w 44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4" h="196">
                  <a:moveTo>
                    <a:pt x="44" y="0"/>
                  </a:moveTo>
                  <a:lnTo>
                    <a:pt x="41" y="2"/>
                  </a:lnTo>
                  <a:lnTo>
                    <a:pt x="33" y="10"/>
                  </a:lnTo>
                  <a:lnTo>
                    <a:pt x="22" y="23"/>
                  </a:lnTo>
                  <a:lnTo>
                    <a:pt x="11" y="42"/>
                  </a:lnTo>
                  <a:lnTo>
                    <a:pt x="3" y="69"/>
                  </a:lnTo>
                  <a:lnTo>
                    <a:pt x="0" y="103"/>
                  </a:lnTo>
                  <a:lnTo>
                    <a:pt x="3" y="144"/>
                  </a:lnTo>
                  <a:lnTo>
                    <a:pt x="16" y="196"/>
                  </a:lnTo>
                  <a:lnTo>
                    <a:pt x="19" y="163"/>
                  </a:lnTo>
                  <a:lnTo>
                    <a:pt x="27" y="91"/>
                  </a:lnTo>
                  <a:lnTo>
                    <a:pt x="36" y="24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Freeform 80"/>
            <p:cNvSpPr>
              <a:spLocks/>
            </p:cNvSpPr>
            <p:nvPr/>
          </p:nvSpPr>
          <p:spPr bwMode="auto">
            <a:xfrm>
              <a:off x="3932" y="2638"/>
              <a:ext cx="206" cy="53"/>
            </a:xfrm>
            <a:custGeom>
              <a:avLst/>
              <a:gdLst>
                <a:gd name="T0" fmla="*/ 4 w 206"/>
                <a:gd name="T1" fmla="*/ 17 h 53"/>
                <a:gd name="T2" fmla="*/ 4 w 206"/>
                <a:gd name="T3" fmla="*/ 16 h 53"/>
                <a:gd name="T4" fmla="*/ 2 w 206"/>
                <a:gd name="T5" fmla="*/ 15 h 53"/>
                <a:gd name="T6" fmla="*/ 1 w 206"/>
                <a:gd name="T7" fmla="*/ 13 h 53"/>
                <a:gd name="T8" fmla="*/ 0 w 206"/>
                <a:gd name="T9" fmla="*/ 10 h 53"/>
                <a:gd name="T10" fmla="*/ 0 w 206"/>
                <a:gd name="T11" fmla="*/ 6 h 53"/>
                <a:gd name="T12" fmla="*/ 2 w 206"/>
                <a:gd name="T13" fmla="*/ 4 h 53"/>
                <a:gd name="T14" fmla="*/ 5 w 206"/>
                <a:gd name="T15" fmla="*/ 1 h 53"/>
                <a:gd name="T16" fmla="*/ 10 w 206"/>
                <a:gd name="T17" fmla="*/ 0 h 53"/>
                <a:gd name="T18" fmla="*/ 19 w 206"/>
                <a:gd name="T19" fmla="*/ 0 h 53"/>
                <a:gd name="T20" fmla="*/ 31 w 206"/>
                <a:gd name="T21" fmla="*/ 1 h 53"/>
                <a:gd name="T22" fmla="*/ 48 w 206"/>
                <a:gd name="T23" fmla="*/ 3 h 53"/>
                <a:gd name="T24" fmla="*/ 68 w 206"/>
                <a:gd name="T25" fmla="*/ 8 h 53"/>
                <a:gd name="T26" fmla="*/ 94 w 206"/>
                <a:gd name="T27" fmla="*/ 15 h 53"/>
                <a:gd name="T28" fmla="*/ 125 w 206"/>
                <a:gd name="T29" fmla="*/ 24 h 53"/>
                <a:gd name="T30" fmla="*/ 162 w 206"/>
                <a:gd name="T31" fmla="*/ 37 h 53"/>
                <a:gd name="T32" fmla="*/ 206 w 206"/>
                <a:gd name="T33" fmla="*/ 53 h 53"/>
                <a:gd name="T34" fmla="*/ 4 w 206"/>
                <a:gd name="T35" fmla="*/ 17 h 5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06"/>
                <a:gd name="T55" fmla="*/ 0 h 53"/>
                <a:gd name="T56" fmla="*/ 206 w 206"/>
                <a:gd name="T57" fmla="*/ 53 h 5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06" h="53">
                  <a:moveTo>
                    <a:pt x="4" y="17"/>
                  </a:moveTo>
                  <a:lnTo>
                    <a:pt x="4" y="16"/>
                  </a:lnTo>
                  <a:lnTo>
                    <a:pt x="2" y="15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5" y="1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1" y="1"/>
                  </a:lnTo>
                  <a:lnTo>
                    <a:pt x="48" y="3"/>
                  </a:lnTo>
                  <a:lnTo>
                    <a:pt x="68" y="8"/>
                  </a:lnTo>
                  <a:lnTo>
                    <a:pt x="94" y="15"/>
                  </a:lnTo>
                  <a:lnTo>
                    <a:pt x="125" y="24"/>
                  </a:lnTo>
                  <a:lnTo>
                    <a:pt x="162" y="37"/>
                  </a:lnTo>
                  <a:lnTo>
                    <a:pt x="206" y="53"/>
                  </a:lnTo>
                  <a:lnTo>
                    <a:pt x="4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Freeform 81"/>
            <p:cNvSpPr>
              <a:spLocks/>
            </p:cNvSpPr>
            <p:nvPr/>
          </p:nvSpPr>
          <p:spPr bwMode="auto">
            <a:xfrm>
              <a:off x="3067" y="3546"/>
              <a:ext cx="611" cy="175"/>
            </a:xfrm>
            <a:custGeom>
              <a:avLst/>
              <a:gdLst>
                <a:gd name="T0" fmla="*/ 0 w 611"/>
                <a:gd name="T1" fmla="*/ 175 h 175"/>
                <a:gd name="T2" fmla="*/ 3 w 611"/>
                <a:gd name="T3" fmla="*/ 171 h 175"/>
                <a:gd name="T4" fmla="*/ 12 w 611"/>
                <a:gd name="T5" fmla="*/ 161 h 175"/>
                <a:gd name="T6" fmla="*/ 28 w 611"/>
                <a:gd name="T7" fmla="*/ 145 h 175"/>
                <a:gd name="T8" fmla="*/ 50 w 611"/>
                <a:gd name="T9" fmla="*/ 125 h 175"/>
                <a:gd name="T10" fmla="*/ 75 w 611"/>
                <a:gd name="T11" fmla="*/ 103 h 175"/>
                <a:gd name="T12" fmla="*/ 107 w 611"/>
                <a:gd name="T13" fmla="*/ 80 h 175"/>
                <a:gd name="T14" fmla="*/ 143 w 611"/>
                <a:gd name="T15" fmla="*/ 57 h 175"/>
                <a:gd name="T16" fmla="*/ 183 w 611"/>
                <a:gd name="T17" fmla="*/ 36 h 175"/>
                <a:gd name="T18" fmla="*/ 227 w 611"/>
                <a:gd name="T19" fmla="*/ 19 h 175"/>
                <a:gd name="T20" fmla="*/ 274 w 611"/>
                <a:gd name="T21" fmla="*/ 6 h 175"/>
                <a:gd name="T22" fmla="*/ 325 w 611"/>
                <a:gd name="T23" fmla="*/ 0 h 175"/>
                <a:gd name="T24" fmla="*/ 377 w 611"/>
                <a:gd name="T25" fmla="*/ 1 h 175"/>
                <a:gd name="T26" fmla="*/ 433 w 611"/>
                <a:gd name="T27" fmla="*/ 12 h 175"/>
                <a:gd name="T28" fmla="*/ 491 w 611"/>
                <a:gd name="T29" fmla="*/ 32 h 175"/>
                <a:gd name="T30" fmla="*/ 550 w 611"/>
                <a:gd name="T31" fmla="*/ 65 h 175"/>
                <a:gd name="T32" fmla="*/ 611 w 611"/>
                <a:gd name="T33" fmla="*/ 111 h 175"/>
                <a:gd name="T34" fmla="*/ 608 w 611"/>
                <a:gd name="T35" fmla="*/ 109 h 175"/>
                <a:gd name="T36" fmla="*/ 597 w 611"/>
                <a:gd name="T37" fmla="*/ 102 h 175"/>
                <a:gd name="T38" fmla="*/ 580 w 611"/>
                <a:gd name="T39" fmla="*/ 94 h 175"/>
                <a:gd name="T40" fmla="*/ 558 w 611"/>
                <a:gd name="T41" fmla="*/ 82 h 175"/>
                <a:gd name="T42" fmla="*/ 530 w 611"/>
                <a:gd name="T43" fmla="*/ 70 h 175"/>
                <a:gd name="T44" fmla="*/ 497 w 611"/>
                <a:gd name="T45" fmla="*/ 59 h 175"/>
                <a:gd name="T46" fmla="*/ 459 w 611"/>
                <a:gd name="T47" fmla="*/ 49 h 175"/>
                <a:gd name="T48" fmla="*/ 418 w 611"/>
                <a:gd name="T49" fmla="*/ 40 h 175"/>
                <a:gd name="T50" fmla="*/ 373 w 611"/>
                <a:gd name="T51" fmla="*/ 35 h 175"/>
                <a:gd name="T52" fmla="*/ 325 w 611"/>
                <a:gd name="T53" fmla="*/ 35 h 175"/>
                <a:gd name="T54" fmla="*/ 275 w 611"/>
                <a:gd name="T55" fmla="*/ 39 h 175"/>
                <a:gd name="T56" fmla="*/ 223 w 611"/>
                <a:gd name="T57" fmla="*/ 50 h 175"/>
                <a:gd name="T58" fmla="*/ 168 w 611"/>
                <a:gd name="T59" fmla="*/ 67 h 175"/>
                <a:gd name="T60" fmla="*/ 113 w 611"/>
                <a:gd name="T61" fmla="*/ 94 h 175"/>
                <a:gd name="T62" fmla="*/ 56 w 611"/>
                <a:gd name="T63" fmla="*/ 129 h 175"/>
                <a:gd name="T64" fmla="*/ 0 w 611"/>
                <a:gd name="T65" fmla="*/ 175 h 1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11"/>
                <a:gd name="T100" fmla="*/ 0 h 175"/>
                <a:gd name="T101" fmla="*/ 611 w 611"/>
                <a:gd name="T102" fmla="*/ 175 h 1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11" h="175">
                  <a:moveTo>
                    <a:pt x="0" y="175"/>
                  </a:moveTo>
                  <a:lnTo>
                    <a:pt x="3" y="171"/>
                  </a:lnTo>
                  <a:lnTo>
                    <a:pt x="12" y="161"/>
                  </a:lnTo>
                  <a:lnTo>
                    <a:pt x="28" y="145"/>
                  </a:lnTo>
                  <a:lnTo>
                    <a:pt x="50" y="125"/>
                  </a:lnTo>
                  <a:lnTo>
                    <a:pt x="75" y="103"/>
                  </a:lnTo>
                  <a:lnTo>
                    <a:pt x="107" y="80"/>
                  </a:lnTo>
                  <a:lnTo>
                    <a:pt x="143" y="57"/>
                  </a:lnTo>
                  <a:lnTo>
                    <a:pt x="183" y="36"/>
                  </a:lnTo>
                  <a:lnTo>
                    <a:pt x="227" y="19"/>
                  </a:lnTo>
                  <a:lnTo>
                    <a:pt x="274" y="6"/>
                  </a:lnTo>
                  <a:lnTo>
                    <a:pt x="325" y="0"/>
                  </a:lnTo>
                  <a:lnTo>
                    <a:pt x="377" y="1"/>
                  </a:lnTo>
                  <a:lnTo>
                    <a:pt x="433" y="12"/>
                  </a:lnTo>
                  <a:lnTo>
                    <a:pt x="491" y="32"/>
                  </a:lnTo>
                  <a:lnTo>
                    <a:pt x="550" y="65"/>
                  </a:lnTo>
                  <a:lnTo>
                    <a:pt x="611" y="111"/>
                  </a:lnTo>
                  <a:lnTo>
                    <a:pt x="608" y="109"/>
                  </a:lnTo>
                  <a:lnTo>
                    <a:pt x="597" y="102"/>
                  </a:lnTo>
                  <a:lnTo>
                    <a:pt x="580" y="94"/>
                  </a:lnTo>
                  <a:lnTo>
                    <a:pt x="558" y="82"/>
                  </a:lnTo>
                  <a:lnTo>
                    <a:pt x="530" y="70"/>
                  </a:lnTo>
                  <a:lnTo>
                    <a:pt x="497" y="59"/>
                  </a:lnTo>
                  <a:lnTo>
                    <a:pt x="459" y="49"/>
                  </a:lnTo>
                  <a:lnTo>
                    <a:pt x="418" y="40"/>
                  </a:lnTo>
                  <a:lnTo>
                    <a:pt x="373" y="35"/>
                  </a:lnTo>
                  <a:lnTo>
                    <a:pt x="325" y="35"/>
                  </a:lnTo>
                  <a:lnTo>
                    <a:pt x="275" y="39"/>
                  </a:lnTo>
                  <a:lnTo>
                    <a:pt x="223" y="50"/>
                  </a:lnTo>
                  <a:lnTo>
                    <a:pt x="168" y="67"/>
                  </a:lnTo>
                  <a:lnTo>
                    <a:pt x="113" y="94"/>
                  </a:lnTo>
                  <a:lnTo>
                    <a:pt x="56" y="129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Freeform 82"/>
            <p:cNvSpPr>
              <a:spLocks/>
            </p:cNvSpPr>
            <p:nvPr/>
          </p:nvSpPr>
          <p:spPr bwMode="auto">
            <a:xfrm>
              <a:off x="1968" y="3622"/>
              <a:ext cx="997" cy="224"/>
            </a:xfrm>
            <a:custGeom>
              <a:avLst/>
              <a:gdLst>
                <a:gd name="T0" fmla="*/ 2 w 997"/>
                <a:gd name="T1" fmla="*/ 58 h 224"/>
                <a:gd name="T2" fmla="*/ 15 w 997"/>
                <a:gd name="T3" fmla="*/ 54 h 224"/>
                <a:gd name="T4" fmla="*/ 39 w 997"/>
                <a:gd name="T5" fmla="*/ 47 h 224"/>
                <a:gd name="T6" fmla="*/ 76 w 997"/>
                <a:gd name="T7" fmla="*/ 37 h 224"/>
                <a:gd name="T8" fmla="*/ 122 w 997"/>
                <a:gd name="T9" fmla="*/ 26 h 224"/>
                <a:gd name="T10" fmla="*/ 176 w 997"/>
                <a:gd name="T11" fmla="*/ 17 h 224"/>
                <a:gd name="T12" fmla="*/ 238 w 997"/>
                <a:gd name="T13" fmla="*/ 8 h 224"/>
                <a:gd name="T14" fmla="*/ 306 w 997"/>
                <a:gd name="T15" fmla="*/ 2 h 224"/>
                <a:gd name="T16" fmla="*/ 380 w 997"/>
                <a:gd name="T17" fmla="*/ 0 h 224"/>
                <a:gd name="T18" fmla="*/ 458 w 997"/>
                <a:gd name="T19" fmla="*/ 2 h 224"/>
                <a:gd name="T20" fmla="*/ 540 w 997"/>
                <a:gd name="T21" fmla="*/ 11 h 224"/>
                <a:gd name="T22" fmla="*/ 623 w 997"/>
                <a:gd name="T23" fmla="*/ 27 h 224"/>
                <a:gd name="T24" fmla="*/ 708 w 997"/>
                <a:gd name="T25" fmla="*/ 52 h 224"/>
                <a:gd name="T26" fmla="*/ 793 w 997"/>
                <a:gd name="T27" fmla="*/ 87 h 224"/>
                <a:gd name="T28" fmla="*/ 877 w 997"/>
                <a:gd name="T29" fmla="*/ 132 h 224"/>
                <a:gd name="T30" fmla="*/ 958 w 997"/>
                <a:gd name="T31" fmla="*/ 190 h 224"/>
                <a:gd name="T32" fmla="*/ 996 w 997"/>
                <a:gd name="T33" fmla="*/ 223 h 224"/>
                <a:gd name="T34" fmla="*/ 990 w 997"/>
                <a:gd name="T35" fmla="*/ 216 h 224"/>
                <a:gd name="T36" fmla="*/ 975 w 997"/>
                <a:gd name="T37" fmla="*/ 203 h 224"/>
                <a:gd name="T38" fmla="*/ 954 w 997"/>
                <a:gd name="T39" fmla="*/ 186 h 224"/>
                <a:gd name="T40" fmla="*/ 924 w 997"/>
                <a:gd name="T41" fmla="*/ 165 h 224"/>
                <a:gd name="T42" fmla="*/ 887 w 997"/>
                <a:gd name="T43" fmla="*/ 143 h 224"/>
                <a:gd name="T44" fmla="*/ 843 w 997"/>
                <a:gd name="T45" fmla="*/ 118 h 224"/>
                <a:gd name="T46" fmla="*/ 789 w 997"/>
                <a:gd name="T47" fmla="*/ 95 h 224"/>
                <a:gd name="T48" fmla="*/ 729 w 997"/>
                <a:gd name="T49" fmla="*/ 71 h 224"/>
                <a:gd name="T50" fmla="*/ 660 w 997"/>
                <a:gd name="T51" fmla="*/ 51 h 224"/>
                <a:gd name="T52" fmla="*/ 582 w 997"/>
                <a:gd name="T53" fmla="*/ 35 h 224"/>
                <a:gd name="T54" fmla="*/ 496 w 997"/>
                <a:gd name="T55" fmla="*/ 23 h 224"/>
                <a:gd name="T56" fmla="*/ 402 w 997"/>
                <a:gd name="T57" fmla="*/ 17 h 224"/>
                <a:gd name="T58" fmla="*/ 299 w 997"/>
                <a:gd name="T59" fmla="*/ 18 h 224"/>
                <a:gd name="T60" fmla="*/ 186 w 997"/>
                <a:gd name="T61" fmla="*/ 27 h 224"/>
                <a:gd name="T62" fmla="*/ 64 w 997"/>
                <a:gd name="T63" fmla="*/ 47 h 22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224"/>
                <a:gd name="T98" fmla="*/ 997 w 997"/>
                <a:gd name="T99" fmla="*/ 224 h 22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224">
                  <a:moveTo>
                    <a:pt x="0" y="59"/>
                  </a:moveTo>
                  <a:lnTo>
                    <a:pt x="2" y="58"/>
                  </a:lnTo>
                  <a:lnTo>
                    <a:pt x="6" y="57"/>
                  </a:lnTo>
                  <a:lnTo>
                    <a:pt x="15" y="54"/>
                  </a:lnTo>
                  <a:lnTo>
                    <a:pt x="26" y="51"/>
                  </a:lnTo>
                  <a:lnTo>
                    <a:pt x="39" y="47"/>
                  </a:lnTo>
                  <a:lnTo>
                    <a:pt x="57" y="42"/>
                  </a:lnTo>
                  <a:lnTo>
                    <a:pt x="76" y="37"/>
                  </a:lnTo>
                  <a:lnTo>
                    <a:pt x="97" y="32"/>
                  </a:lnTo>
                  <a:lnTo>
                    <a:pt x="122" y="26"/>
                  </a:lnTo>
                  <a:lnTo>
                    <a:pt x="147" y="21"/>
                  </a:lnTo>
                  <a:lnTo>
                    <a:pt x="176" y="17"/>
                  </a:lnTo>
                  <a:lnTo>
                    <a:pt x="206" y="11"/>
                  </a:lnTo>
                  <a:lnTo>
                    <a:pt x="238" y="8"/>
                  </a:lnTo>
                  <a:lnTo>
                    <a:pt x="271" y="4"/>
                  </a:lnTo>
                  <a:lnTo>
                    <a:pt x="306" y="2"/>
                  </a:lnTo>
                  <a:lnTo>
                    <a:pt x="342" y="0"/>
                  </a:lnTo>
                  <a:lnTo>
                    <a:pt x="380" y="0"/>
                  </a:lnTo>
                  <a:lnTo>
                    <a:pt x="418" y="0"/>
                  </a:lnTo>
                  <a:lnTo>
                    <a:pt x="458" y="2"/>
                  </a:lnTo>
                  <a:lnTo>
                    <a:pt x="498" y="6"/>
                  </a:lnTo>
                  <a:lnTo>
                    <a:pt x="540" y="11"/>
                  </a:lnTo>
                  <a:lnTo>
                    <a:pt x="581" y="18"/>
                  </a:lnTo>
                  <a:lnTo>
                    <a:pt x="623" y="27"/>
                  </a:lnTo>
                  <a:lnTo>
                    <a:pt x="666" y="39"/>
                  </a:lnTo>
                  <a:lnTo>
                    <a:pt x="708" y="52"/>
                  </a:lnTo>
                  <a:lnTo>
                    <a:pt x="751" y="68"/>
                  </a:lnTo>
                  <a:lnTo>
                    <a:pt x="793" y="87"/>
                  </a:lnTo>
                  <a:lnTo>
                    <a:pt x="835" y="108"/>
                  </a:lnTo>
                  <a:lnTo>
                    <a:pt x="877" y="132"/>
                  </a:lnTo>
                  <a:lnTo>
                    <a:pt x="917" y="160"/>
                  </a:lnTo>
                  <a:lnTo>
                    <a:pt x="958" y="190"/>
                  </a:lnTo>
                  <a:lnTo>
                    <a:pt x="997" y="224"/>
                  </a:lnTo>
                  <a:lnTo>
                    <a:pt x="996" y="223"/>
                  </a:lnTo>
                  <a:lnTo>
                    <a:pt x="994" y="220"/>
                  </a:lnTo>
                  <a:lnTo>
                    <a:pt x="990" y="216"/>
                  </a:lnTo>
                  <a:lnTo>
                    <a:pt x="983" y="210"/>
                  </a:lnTo>
                  <a:lnTo>
                    <a:pt x="975" y="203"/>
                  </a:lnTo>
                  <a:lnTo>
                    <a:pt x="965" y="195"/>
                  </a:lnTo>
                  <a:lnTo>
                    <a:pt x="954" y="186"/>
                  </a:lnTo>
                  <a:lnTo>
                    <a:pt x="940" y="176"/>
                  </a:lnTo>
                  <a:lnTo>
                    <a:pt x="924" y="165"/>
                  </a:lnTo>
                  <a:lnTo>
                    <a:pt x="907" y="154"/>
                  </a:lnTo>
                  <a:lnTo>
                    <a:pt x="887" y="143"/>
                  </a:lnTo>
                  <a:lnTo>
                    <a:pt x="866" y="131"/>
                  </a:lnTo>
                  <a:lnTo>
                    <a:pt x="843" y="118"/>
                  </a:lnTo>
                  <a:lnTo>
                    <a:pt x="817" y="106"/>
                  </a:lnTo>
                  <a:lnTo>
                    <a:pt x="789" y="95"/>
                  </a:lnTo>
                  <a:lnTo>
                    <a:pt x="761" y="83"/>
                  </a:lnTo>
                  <a:lnTo>
                    <a:pt x="729" y="71"/>
                  </a:lnTo>
                  <a:lnTo>
                    <a:pt x="695" y="62"/>
                  </a:lnTo>
                  <a:lnTo>
                    <a:pt x="660" y="51"/>
                  </a:lnTo>
                  <a:lnTo>
                    <a:pt x="622" y="42"/>
                  </a:lnTo>
                  <a:lnTo>
                    <a:pt x="582" y="35"/>
                  </a:lnTo>
                  <a:lnTo>
                    <a:pt x="541" y="28"/>
                  </a:lnTo>
                  <a:lnTo>
                    <a:pt x="496" y="23"/>
                  </a:lnTo>
                  <a:lnTo>
                    <a:pt x="450" y="19"/>
                  </a:lnTo>
                  <a:lnTo>
                    <a:pt x="402" y="17"/>
                  </a:lnTo>
                  <a:lnTo>
                    <a:pt x="351" y="17"/>
                  </a:lnTo>
                  <a:lnTo>
                    <a:pt x="299" y="18"/>
                  </a:lnTo>
                  <a:lnTo>
                    <a:pt x="243" y="21"/>
                  </a:lnTo>
                  <a:lnTo>
                    <a:pt x="186" y="27"/>
                  </a:lnTo>
                  <a:lnTo>
                    <a:pt x="126" y="36"/>
                  </a:lnTo>
                  <a:lnTo>
                    <a:pt x="64" y="47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Freeform 83"/>
            <p:cNvSpPr>
              <a:spLocks/>
            </p:cNvSpPr>
            <p:nvPr/>
          </p:nvSpPr>
          <p:spPr bwMode="auto">
            <a:xfrm>
              <a:off x="1991" y="3584"/>
              <a:ext cx="987" cy="268"/>
            </a:xfrm>
            <a:custGeom>
              <a:avLst/>
              <a:gdLst>
                <a:gd name="T0" fmla="*/ 3 w 987"/>
                <a:gd name="T1" fmla="*/ 44 h 268"/>
                <a:gd name="T2" fmla="*/ 16 w 987"/>
                <a:gd name="T3" fmla="*/ 41 h 268"/>
                <a:gd name="T4" fmla="*/ 44 w 987"/>
                <a:gd name="T5" fmla="*/ 34 h 268"/>
                <a:gd name="T6" fmla="*/ 83 w 987"/>
                <a:gd name="T7" fmla="*/ 26 h 268"/>
                <a:gd name="T8" fmla="*/ 132 w 987"/>
                <a:gd name="T9" fmla="*/ 17 h 268"/>
                <a:gd name="T10" fmla="*/ 190 w 987"/>
                <a:gd name="T11" fmla="*/ 9 h 268"/>
                <a:gd name="T12" fmla="*/ 255 w 987"/>
                <a:gd name="T13" fmla="*/ 3 h 268"/>
                <a:gd name="T14" fmla="*/ 327 w 987"/>
                <a:gd name="T15" fmla="*/ 0 h 268"/>
                <a:gd name="T16" fmla="*/ 404 w 987"/>
                <a:gd name="T17" fmla="*/ 1 h 268"/>
                <a:gd name="T18" fmla="*/ 483 w 987"/>
                <a:gd name="T19" fmla="*/ 9 h 268"/>
                <a:gd name="T20" fmla="*/ 565 w 987"/>
                <a:gd name="T21" fmla="*/ 22 h 268"/>
                <a:gd name="T22" fmla="*/ 647 w 987"/>
                <a:gd name="T23" fmla="*/ 43 h 268"/>
                <a:gd name="T24" fmla="*/ 728 w 987"/>
                <a:gd name="T25" fmla="*/ 74 h 268"/>
                <a:gd name="T26" fmla="*/ 808 w 987"/>
                <a:gd name="T27" fmla="*/ 114 h 268"/>
                <a:gd name="T28" fmla="*/ 884 w 987"/>
                <a:gd name="T29" fmla="*/ 167 h 268"/>
                <a:gd name="T30" fmla="*/ 954 w 987"/>
                <a:gd name="T31" fmla="*/ 231 h 268"/>
                <a:gd name="T32" fmla="*/ 986 w 987"/>
                <a:gd name="T33" fmla="*/ 267 h 268"/>
                <a:gd name="T34" fmla="*/ 980 w 987"/>
                <a:gd name="T35" fmla="*/ 260 h 268"/>
                <a:gd name="T36" fmla="*/ 966 w 987"/>
                <a:gd name="T37" fmla="*/ 247 h 268"/>
                <a:gd name="T38" fmla="*/ 946 w 987"/>
                <a:gd name="T39" fmla="*/ 228 h 268"/>
                <a:gd name="T40" fmla="*/ 918 w 987"/>
                <a:gd name="T41" fmla="*/ 205 h 268"/>
                <a:gd name="T42" fmla="*/ 882 w 987"/>
                <a:gd name="T43" fmla="*/ 181 h 268"/>
                <a:gd name="T44" fmla="*/ 839 w 987"/>
                <a:gd name="T45" fmla="*/ 154 h 268"/>
                <a:gd name="T46" fmla="*/ 788 w 987"/>
                <a:gd name="T47" fmla="*/ 126 h 268"/>
                <a:gd name="T48" fmla="*/ 728 w 987"/>
                <a:gd name="T49" fmla="*/ 101 h 268"/>
                <a:gd name="T50" fmla="*/ 660 w 987"/>
                <a:gd name="T51" fmla="*/ 76 h 268"/>
                <a:gd name="T52" fmla="*/ 584 w 987"/>
                <a:gd name="T53" fmla="*/ 55 h 268"/>
                <a:gd name="T54" fmla="*/ 499 w 987"/>
                <a:gd name="T55" fmla="*/ 38 h 268"/>
                <a:gd name="T56" fmla="*/ 405 w 987"/>
                <a:gd name="T57" fmla="*/ 26 h 268"/>
                <a:gd name="T58" fmla="*/ 301 w 987"/>
                <a:gd name="T59" fmla="*/ 22 h 268"/>
                <a:gd name="T60" fmla="*/ 188 w 987"/>
                <a:gd name="T61" fmla="*/ 24 h 268"/>
                <a:gd name="T62" fmla="*/ 66 w 987"/>
                <a:gd name="T63" fmla="*/ 35 h 2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87"/>
                <a:gd name="T97" fmla="*/ 0 h 268"/>
                <a:gd name="T98" fmla="*/ 987 w 987"/>
                <a:gd name="T99" fmla="*/ 268 h 26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87" h="268">
                  <a:moveTo>
                    <a:pt x="0" y="45"/>
                  </a:moveTo>
                  <a:lnTo>
                    <a:pt x="3" y="44"/>
                  </a:lnTo>
                  <a:lnTo>
                    <a:pt x="8" y="43"/>
                  </a:lnTo>
                  <a:lnTo>
                    <a:pt x="16" y="41"/>
                  </a:lnTo>
                  <a:lnTo>
                    <a:pt x="28" y="38"/>
                  </a:lnTo>
                  <a:lnTo>
                    <a:pt x="44" y="34"/>
                  </a:lnTo>
                  <a:lnTo>
                    <a:pt x="62" y="30"/>
                  </a:lnTo>
                  <a:lnTo>
                    <a:pt x="83" y="26"/>
                  </a:lnTo>
                  <a:lnTo>
                    <a:pt x="106" y="22"/>
                  </a:lnTo>
                  <a:lnTo>
                    <a:pt x="132" y="17"/>
                  </a:lnTo>
                  <a:lnTo>
                    <a:pt x="159" y="13"/>
                  </a:lnTo>
                  <a:lnTo>
                    <a:pt x="190" y="9"/>
                  </a:lnTo>
                  <a:lnTo>
                    <a:pt x="222" y="6"/>
                  </a:lnTo>
                  <a:lnTo>
                    <a:pt x="255" y="3"/>
                  </a:lnTo>
                  <a:lnTo>
                    <a:pt x="291" y="1"/>
                  </a:lnTo>
                  <a:lnTo>
                    <a:pt x="327" y="0"/>
                  </a:lnTo>
                  <a:lnTo>
                    <a:pt x="364" y="0"/>
                  </a:lnTo>
                  <a:lnTo>
                    <a:pt x="404" y="1"/>
                  </a:lnTo>
                  <a:lnTo>
                    <a:pt x="443" y="5"/>
                  </a:lnTo>
                  <a:lnTo>
                    <a:pt x="483" y="9"/>
                  </a:lnTo>
                  <a:lnTo>
                    <a:pt x="523" y="14"/>
                  </a:lnTo>
                  <a:lnTo>
                    <a:pt x="565" y="22"/>
                  </a:lnTo>
                  <a:lnTo>
                    <a:pt x="605" y="31"/>
                  </a:lnTo>
                  <a:lnTo>
                    <a:pt x="647" y="43"/>
                  </a:lnTo>
                  <a:lnTo>
                    <a:pt x="687" y="57"/>
                  </a:lnTo>
                  <a:lnTo>
                    <a:pt x="728" y="74"/>
                  </a:lnTo>
                  <a:lnTo>
                    <a:pt x="768" y="93"/>
                  </a:lnTo>
                  <a:lnTo>
                    <a:pt x="808" y="114"/>
                  </a:lnTo>
                  <a:lnTo>
                    <a:pt x="846" y="139"/>
                  </a:lnTo>
                  <a:lnTo>
                    <a:pt x="884" y="167"/>
                  </a:lnTo>
                  <a:lnTo>
                    <a:pt x="919" y="197"/>
                  </a:lnTo>
                  <a:lnTo>
                    <a:pt x="954" y="231"/>
                  </a:lnTo>
                  <a:lnTo>
                    <a:pt x="987" y="268"/>
                  </a:lnTo>
                  <a:lnTo>
                    <a:pt x="986" y="267"/>
                  </a:lnTo>
                  <a:lnTo>
                    <a:pt x="984" y="264"/>
                  </a:lnTo>
                  <a:lnTo>
                    <a:pt x="980" y="260"/>
                  </a:lnTo>
                  <a:lnTo>
                    <a:pt x="973" y="254"/>
                  </a:lnTo>
                  <a:lnTo>
                    <a:pt x="966" y="247"/>
                  </a:lnTo>
                  <a:lnTo>
                    <a:pt x="956" y="237"/>
                  </a:lnTo>
                  <a:lnTo>
                    <a:pt x="946" y="228"/>
                  </a:lnTo>
                  <a:lnTo>
                    <a:pt x="933" y="217"/>
                  </a:lnTo>
                  <a:lnTo>
                    <a:pt x="918" y="205"/>
                  </a:lnTo>
                  <a:lnTo>
                    <a:pt x="901" y="193"/>
                  </a:lnTo>
                  <a:lnTo>
                    <a:pt x="882" y="181"/>
                  </a:lnTo>
                  <a:lnTo>
                    <a:pt x="861" y="167"/>
                  </a:lnTo>
                  <a:lnTo>
                    <a:pt x="839" y="154"/>
                  </a:lnTo>
                  <a:lnTo>
                    <a:pt x="814" y="140"/>
                  </a:lnTo>
                  <a:lnTo>
                    <a:pt x="788" y="126"/>
                  </a:lnTo>
                  <a:lnTo>
                    <a:pt x="759" y="113"/>
                  </a:lnTo>
                  <a:lnTo>
                    <a:pt x="728" y="101"/>
                  </a:lnTo>
                  <a:lnTo>
                    <a:pt x="695" y="88"/>
                  </a:lnTo>
                  <a:lnTo>
                    <a:pt x="660" y="76"/>
                  </a:lnTo>
                  <a:lnTo>
                    <a:pt x="623" y="65"/>
                  </a:lnTo>
                  <a:lnTo>
                    <a:pt x="584" y="55"/>
                  </a:lnTo>
                  <a:lnTo>
                    <a:pt x="542" y="46"/>
                  </a:lnTo>
                  <a:lnTo>
                    <a:pt x="499" y="38"/>
                  </a:lnTo>
                  <a:lnTo>
                    <a:pt x="453" y="31"/>
                  </a:lnTo>
                  <a:lnTo>
                    <a:pt x="405" y="26"/>
                  </a:lnTo>
                  <a:lnTo>
                    <a:pt x="354" y="23"/>
                  </a:lnTo>
                  <a:lnTo>
                    <a:pt x="301" y="22"/>
                  </a:lnTo>
                  <a:lnTo>
                    <a:pt x="246" y="22"/>
                  </a:lnTo>
                  <a:lnTo>
                    <a:pt x="188" y="24"/>
                  </a:lnTo>
                  <a:lnTo>
                    <a:pt x="127" y="29"/>
                  </a:lnTo>
                  <a:lnTo>
                    <a:pt x="66" y="3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Freeform 84"/>
            <p:cNvSpPr>
              <a:spLocks/>
            </p:cNvSpPr>
            <p:nvPr/>
          </p:nvSpPr>
          <p:spPr bwMode="auto">
            <a:xfrm>
              <a:off x="3087" y="3379"/>
              <a:ext cx="646" cy="265"/>
            </a:xfrm>
            <a:custGeom>
              <a:avLst/>
              <a:gdLst>
                <a:gd name="T0" fmla="*/ 0 w 646"/>
                <a:gd name="T1" fmla="*/ 265 h 265"/>
                <a:gd name="T2" fmla="*/ 3 w 646"/>
                <a:gd name="T3" fmla="*/ 261 h 265"/>
                <a:gd name="T4" fmla="*/ 13 w 646"/>
                <a:gd name="T5" fmla="*/ 250 h 265"/>
                <a:gd name="T6" fmla="*/ 28 w 646"/>
                <a:gd name="T7" fmla="*/ 234 h 265"/>
                <a:gd name="T8" fmla="*/ 49 w 646"/>
                <a:gd name="T9" fmla="*/ 213 h 265"/>
                <a:gd name="T10" fmla="*/ 76 w 646"/>
                <a:gd name="T11" fmla="*/ 188 h 265"/>
                <a:gd name="T12" fmla="*/ 108 w 646"/>
                <a:gd name="T13" fmla="*/ 163 h 265"/>
                <a:gd name="T14" fmla="*/ 144 w 646"/>
                <a:gd name="T15" fmla="*/ 136 h 265"/>
                <a:gd name="T16" fmla="*/ 186 w 646"/>
                <a:gd name="T17" fmla="*/ 110 h 265"/>
                <a:gd name="T18" fmla="*/ 231 w 646"/>
                <a:gd name="T19" fmla="*/ 87 h 265"/>
                <a:gd name="T20" fmla="*/ 280 w 646"/>
                <a:gd name="T21" fmla="*/ 67 h 265"/>
                <a:gd name="T22" fmla="*/ 334 w 646"/>
                <a:gd name="T23" fmla="*/ 51 h 265"/>
                <a:gd name="T24" fmla="*/ 390 w 646"/>
                <a:gd name="T25" fmla="*/ 41 h 265"/>
                <a:gd name="T26" fmla="*/ 450 w 646"/>
                <a:gd name="T27" fmla="*/ 38 h 265"/>
                <a:gd name="T28" fmla="*/ 513 w 646"/>
                <a:gd name="T29" fmla="*/ 44 h 265"/>
                <a:gd name="T30" fmla="*/ 579 w 646"/>
                <a:gd name="T31" fmla="*/ 59 h 265"/>
                <a:gd name="T32" fmla="*/ 646 w 646"/>
                <a:gd name="T33" fmla="*/ 86 h 265"/>
                <a:gd name="T34" fmla="*/ 642 w 646"/>
                <a:gd name="T35" fmla="*/ 83 h 265"/>
                <a:gd name="T36" fmla="*/ 629 w 646"/>
                <a:gd name="T37" fmla="*/ 74 h 265"/>
                <a:gd name="T38" fmla="*/ 609 w 646"/>
                <a:gd name="T39" fmla="*/ 62 h 265"/>
                <a:gd name="T40" fmla="*/ 582 w 646"/>
                <a:gd name="T41" fmla="*/ 48 h 265"/>
                <a:gd name="T42" fmla="*/ 549 w 646"/>
                <a:gd name="T43" fmla="*/ 35 h 265"/>
                <a:gd name="T44" fmla="*/ 512 w 646"/>
                <a:gd name="T45" fmla="*/ 21 h 265"/>
                <a:gd name="T46" fmla="*/ 469 w 646"/>
                <a:gd name="T47" fmla="*/ 10 h 265"/>
                <a:gd name="T48" fmla="*/ 422 w 646"/>
                <a:gd name="T49" fmla="*/ 3 h 265"/>
                <a:gd name="T50" fmla="*/ 372 w 646"/>
                <a:gd name="T51" fmla="*/ 0 h 265"/>
                <a:gd name="T52" fmla="*/ 321 w 646"/>
                <a:gd name="T53" fmla="*/ 6 h 265"/>
                <a:gd name="T54" fmla="*/ 267 w 646"/>
                <a:gd name="T55" fmla="*/ 20 h 265"/>
                <a:gd name="T56" fmla="*/ 212 w 646"/>
                <a:gd name="T57" fmla="*/ 42 h 265"/>
                <a:gd name="T58" fmla="*/ 158 w 646"/>
                <a:gd name="T59" fmla="*/ 77 h 265"/>
                <a:gd name="T60" fmla="*/ 103 w 646"/>
                <a:gd name="T61" fmla="*/ 125 h 265"/>
                <a:gd name="T62" fmla="*/ 51 w 646"/>
                <a:gd name="T63" fmla="*/ 187 h 265"/>
                <a:gd name="T64" fmla="*/ 0 w 646"/>
                <a:gd name="T65" fmla="*/ 265 h 2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46"/>
                <a:gd name="T100" fmla="*/ 0 h 265"/>
                <a:gd name="T101" fmla="*/ 646 w 646"/>
                <a:gd name="T102" fmla="*/ 265 h 26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46" h="265">
                  <a:moveTo>
                    <a:pt x="0" y="265"/>
                  </a:moveTo>
                  <a:lnTo>
                    <a:pt x="3" y="261"/>
                  </a:lnTo>
                  <a:lnTo>
                    <a:pt x="13" y="250"/>
                  </a:lnTo>
                  <a:lnTo>
                    <a:pt x="28" y="234"/>
                  </a:lnTo>
                  <a:lnTo>
                    <a:pt x="49" y="213"/>
                  </a:lnTo>
                  <a:lnTo>
                    <a:pt x="76" y="188"/>
                  </a:lnTo>
                  <a:lnTo>
                    <a:pt x="108" y="163"/>
                  </a:lnTo>
                  <a:lnTo>
                    <a:pt x="144" y="136"/>
                  </a:lnTo>
                  <a:lnTo>
                    <a:pt x="186" y="110"/>
                  </a:lnTo>
                  <a:lnTo>
                    <a:pt x="231" y="87"/>
                  </a:lnTo>
                  <a:lnTo>
                    <a:pt x="280" y="67"/>
                  </a:lnTo>
                  <a:lnTo>
                    <a:pt x="334" y="51"/>
                  </a:lnTo>
                  <a:lnTo>
                    <a:pt x="390" y="41"/>
                  </a:lnTo>
                  <a:lnTo>
                    <a:pt x="450" y="38"/>
                  </a:lnTo>
                  <a:lnTo>
                    <a:pt x="513" y="44"/>
                  </a:lnTo>
                  <a:lnTo>
                    <a:pt x="579" y="59"/>
                  </a:lnTo>
                  <a:lnTo>
                    <a:pt x="646" y="86"/>
                  </a:lnTo>
                  <a:lnTo>
                    <a:pt x="642" y="83"/>
                  </a:lnTo>
                  <a:lnTo>
                    <a:pt x="629" y="74"/>
                  </a:lnTo>
                  <a:lnTo>
                    <a:pt x="609" y="62"/>
                  </a:lnTo>
                  <a:lnTo>
                    <a:pt x="582" y="48"/>
                  </a:lnTo>
                  <a:lnTo>
                    <a:pt x="549" y="35"/>
                  </a:lnTo>
                  <a:lnTo>
                    <a:pt x="512" y="21"/>
                  </a:lnTo>
                  <a:lnTo>
                    <a:pt x="469" y="10"/>
                  </a:lnTo>
                  <a:lnTo>
                    <a:pt x="422" y="3"/>
                  </a:lnTo>
                  <a:lnTo>
                    <a:pt x="372" y="0"/>
                  </a:lnTo>
                  <a:lnTo>
                    <a:pt x="321" y="6"/>
                  </a:lnTo>
                  <a:lnTo>
                    <a:pt x="267" y="20"/>
                  </a:lnTo>
                  <a:lnTo>
                    <a:pt x="212" y="42"/>
                  </a:lnTo>
                  <a:lnTo>
                    <a:pt x="158" y="77"/>
                  </a:lnTo>
                  <a:lnTo>
                    <a:pt x="103" y="125"/>
                  </a:lnTo>
                  <a:lnTo>
                    <a:pt x="51" y="187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Freeform 85"/>
            <p:cNvSpPr>
              <a:spLocks/>
            </p:cNvSpPr>
            <p:nvPr/>
          </p:nvSpPr>
          <p:spPr bwMode="auto">
            <a:xfrm>
              <a:off x="3730" y="2655"/>
              <a:ext cx="341" cy="822"/>
            </a:xfrm>
            <a:custGeom>
              <a:avLst/>
              <a:gdLst>
                <a:gd name="T0" fmla="*/ 12 w 341"/>
                <a:gd name="T1" fmla="*/ 764 h 822"/>
                <a:gd name="T2" fmla="*/ 14 w 341"/>
                <a:gd name="T3" fmla="*/ 755 h 822"/>
                <a:gd name="T4" fmla="*/ 20 w 341"/>
                <a:gd name="T5" fmla="*/ 733 h 822"/>
                <a:gd name="T6" fmla="*/ 31 w 341"/>
                <a:gd name="T7" fmla="*/ 698 h 822"/>
                <a:gd name="T8" fmla="*/ 45 w 341"/>
                <a:gd name="T9" fmla="*/ 652 h 822"/>
                <a:gd name="T10" fmla="*/ 62 w 341"/>
                <a:gd name="T11" fmla="*/ 599 h 822"/>
                <a:gd name="T12" fmla="*/ 81 w 341"/>
                <a:gd name="T13" fmla="*/ 539 h 822"/>
                <a:gd name="T14" fmla="*/ 103 w 341"/>
                <a:gd name="T15" fmla="*/ 475 h 822"/>
                <a:gd name="T16" fmla="*/ 125 w 341"/>
                <a:gd name="T17" fmla="*/ 409 h 822"/>
                <a:gd name="T18" fmla="*/ 149 w 341"/>
                <a:gd name="T19" fmla="*/ 345 h 822"/>
                <a:gd name="T20" fmla="*/ 174 w 341"/>
                <a:gd name="T21" fmla="*/ 282 h 822"/>
                <a:gd name="T22" fmla="*/ 200 w 341"/>
                <a:gd name="T23" fmla="*/ 225 h 822"/>
                <a:gd name="T24" fmla="*/ 225 w 341"/>
                <a:gd name="T25" fmla="*/ 174 h 822"/>
                <a:gd name="T26" fmla="*/ 250 w 341"/>
                <a:gd name="T27" fmla="*/ 133 h 822"/>
                <a:gd name="T28" fmla="*/ 273 w 341"/>
                <a:gd name="T29" fmla="*/ 104 h 822"/>
                <a:gd name="T30" fmla="*/ 295 w 341"/>
                <a:gd name="T31" fmla="*/ 88 h 822"/>
                <a:gd name="T32" fmla="*/ 315 w 341"/>
                <a:gd name="T33" fmla="*/ 86 h 822"/>
                <a:gd name="T34" fmla="*/ 330 w 341"/>
                <a:gd name="T35" fmla="*/ 93 h 822"/>
                <a:gd name="T36" fmla="*/ 339 w 341"/>
                <a:gd name="T37" fmla="*/ 95 h 822"/>
                <a:gd name="T38" fmla="*/ 341 w 341"/>
                <a:gd name="T39" fmla="*/ 95 h 822"/>
                <a:gd name="T40" fmla="*/ 340 w 341"/>
                <a:gd name="T41" fmla="*/ 92 h 822"/>
                <a:gd name="T42" fmla="*/ 334 w 341"/>
                <a:gd name="T43" fmla="*/ 85 h 822"/>
                <a:gd name="T44" fmla="*/ 324 w 341"/>
                <a:gd name="T45" fmla="*/ 78 h 822"/>
                <a:gd name="T46" fmla="*/ 313 w 341"/>
                <a:gd name="T47" fmla="*/ 69 h 822"/>
                <a:gd name="T48" fmla="*/ 298 w 341"/>
                <a:gd name="T49" fmla="*/ 60 h 822"/>
                <a:gd name="T50" fmla="*/ 283 w 341"/>
                <a:gd name="T51" fmla="*/ 49 h 822"/>
                <a:gd name="T52" fmla="*/ 267 w 341"/>
                <a:gd name="T53" fmla="*/ 38 h 822"/>
                <a:gd name="T54" fmla="*/ 252 w 341"/>
                <a:gd name="T55" fmla="*/ 29 h 822"/>
                <a:gd name="T56" fmla="*/ 237 w 341"/>
                <a:gd name="T57" fmla="*/ 19 h 822"/>
                <a:gd name="T58" fmla="*/ 224 w 341"/>
                <a:gd name="T59" fmla="*/ 12 h 822"/>
                <a:gd name="T60" fmla="*/ 215 w 341"/>
                <a:gd name="T61" fmla="*/ 5 h 822"/>
                <a:gd name="T62" fmla="*/ 208 w 341"/>
                <a:gd name="T63" fmla="*/ 1 h 822"/>
                <a:gd name="T64" fmla="*/ 206 w 341"/>
                <a:gd name="T65" fmla="*/ 0 h 822"/>
                <a:gd name="T66" fmla="*/ 203 w 341"/>
                <a:gd name="T67" fmla="*/ 9 h 822"/>
                <a:gd name="T68" fmla="*/ 194 w 341"/>
                <a:gd name="T69" fmla="*/ 31 h 822"/>
                <a:gd name="T70" fmla="*/ 181 w 341"/>
                <a:gd name="T71" fmla="*/ 66 h 822"/>
                <a:gd name="T72" fmla="*/ 165 w 341"/>
                <a:gd name="T73" fmla="*/ 113 h 822"/>
                <a:gd name="T74" fmla="*/ 146 w 341"/>
                <a:gd name="T75" fmla="*/ 169 h 822"/>
                <a:gd name="T76" fmla="*/ 126 w 341"/>
                <a:gd name="T77" fmla="*/ 232 h 822"/>
                <a:gd name="T78" fmla="*/ 104 w 341"/>
                <a:gd name="T79" fmla="*/ 300 h 822"/>
                <a:gd name="T80" fmla="*/ 82 w 341"/>
                <a:gd name="T81" fmla="*/ 370 h 822"/>
                <a:gd name="T82" fmla="*/ 61 w 341"/>
                <a:gd name="T83" fmla="*/ 443 h 822"/>
                <a:gd name="T84" fmla="*/ 42 w 341"/>
                <a:gd name="T85" fmla="*/ 514 h 822"/>
                <a:gd name="T86" fmla="*/ 26 w 341"/>
                <a:gd name="T87" fmla="*/ 584 h 822"/>
                <a:gd name="T88" fmla="*/ 12 w 341"/>
                <a:gd name="T89" fmla="*/ 648 h 822"/>
                <a:gd name="T90" fmla="*/ 3 w 341"/>
                <a:gd name="T91" fmla="*/ 705 h 822"/>
                <a:gd name="T92" fmla="*/ 0 w 341"/>
                <a:gd name="T93" fmla="*/ 755 h 822"/>
                <a:gd name="T94" fmla="*/ 2 w 341"/>
                <a:gd name="T95" fmla="*/ 795 h 822"/>
                <a:gd name="T96" fmla="*/ 12 w 341"/>
                <a:gd name="T97" fmla="*/ 822 h 822"/>
                <a:gd name="T98" fmla="*/ 12 w 341"/>
                <a:gd name="T99" fmla="*/ 764 h 82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41"/>
                <a:gd name="T151" fmla="*/ 0 h 822"/>
                <a:gd name="T152" fmla="*/ 341 w 341"/>
                <a:gd name="T153" fmla="*/ 822 h 82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41" h="822">
                  <a:moveTo>
                    <a:pt x="12" y="764"/>
                  </a:moveTo>
                  <a:lnTo>
                    <a:pt x="14" y="755"/>
                  </a:lnTo>
                  <a:lnTo>
                    <a:pt x="20" y="733"/>
                  </a:lnTo>
                  <a:lnTo>
                    <a:pt x="31" y="698"/>
                  </a:lnTo>
                  <a:lnTo>
                    <a:pt x="45" y="652"/>
                  </a:lnTo>
                  <a:lnTo>
                    <a:pt x="62" y="599"/>
                  </a:lnTo>
                  <a:lnTo>
                    <a:pt x="81" y="539"/>
                  </a:lnTo>
                  <a:lnTo>
                    <a:pt x="103" y="475"/>
                  </a:lnTo>
                  <a:lnTo>
                    <a:pt x="125" y="409"/>
                  </a:lnTo>
                  <a:lnTo>
                    <a:pt x="149" y="345"/>
                  </a:lnTo>
                  <a:lnTo>
                    <a:pt x="174" y="282"/>
                  </a:lnTo>
                  <a:lnTo>
                    <a:pt x="200" y="225"/>
                  </a:lnTo>
                  <a:lnTo>
                    <a:pt x="225" y="174"/>
                  </a:lnTo>
                  <a:lnTo>
                    <a:pt x="250" y="133"/>
                  </a:lnTo>
                  <a:lnTo>
                    <a:pt x="273" y="104"/>
                  </a:lnTo>
                  <a:lnTo>
                    <a:pt x="295" y="88"/>
                  </a:lnTo>
                  <a:lnTo>
                    <a:pt x="315" y="86"/>
                  </a:lnTo>
                  <a:lnTo>
                    <a:pt x="330" y="93"/>
                  </a:lnTo>
                  <a:lnTo>
                    <a:pt x="339" y="95"/>
                  </a:lnTo>
                  <a:lnTo>
                    <a:pt x="341" y="95"/>
                  </a:lnTo>
                  <a:lnTo>
                    <a:pt x="340" y="92"/>
                  </a:lnTo>
                  <a:lnTo>
                    <a:pt x="334" y="85"/>
                  </a:lnTo>
                  <a:lnTo>
                    <a:pt x="324" y="78"/>
                  </a:lnTo>
                  <a:lnTo>
                    <a:pt x="313" y="69"/>
                  </a:lnTo>
                  <a:lnTo>
                    <a:pt x="298" y="60"/>
                  </a:lnTo>
                  <a:lnTo>
                    <a:pt x="283" y="49"/>
                  </a:lnTo>
                  <a:lnTo>
                    <a:pt x="267" y="38"/>
                  </a:lnTo>
                  <a:lnTo>
                    <a:pt x="252" y="29"/>
                  </a:lnTo>
                  <a:lnTo>
                    <a:pt x="237" y="19"/>
                  </a:lnTo>
                  <a:lnTo>
                    <a:pt x="224" y="12"/>
                  </a:lnTo>
                  <a:lnTo>
                    <a:pt x="215" y="5"/>
                  </a:lnTo>
                  <a:lnTo>
                    <a:pt x="208" y="1"/>
                  </a:lnTo>
                  <a:lnTo>
                    <a:pt x="206" y="0"/>
                  </a:lnTo>
                  <a:lnTo>
                    <a:pt x="203" y="9"/>
                  </a:lnTo>
                  <a:lnTo>
                    <a:pt x="194" y="31"/>
                  </a:lnTo>
                  <a:lnTo>
                    <a:pt x="181" y="66"/>
                  </a:lnTo>
                  <a:lnTo>
                    <a:pt x="165" y="113"/>
                  </a:lnTo>
                  <a:lnTo>
                    <a:pt x="146" y="169"/>
                  </a:lnTo>
                  <a:lnTo>
                    <a:pt x="126" y="232"/>
                  </a:lnTo>
                  <a:lnTo>
                    <a:pt x="104" y="300"/>
                  </a:lnTo>
                  <a:lnTo>
                    <a:pt x="82" y="370"/>
                  </a:lnTo>
                  <a:lnTo>
                    <a:pt x="61" y="443"/>
                  </a:lnTo>
                  <a:lnTo>
                    <a:pt x="42" y="514"/>
                  </a:lnTo>
                  <a:lnTo>
                    <a:pt x="26" y="584"/>
                  </a:lnTo>
                  <a:lnTo>
                    <a:pt x="12" y="648"/>
                  </a:lnTo>
                  <a:lnTo>
                    <a:pt x="3" y="705"/>
                  </a:lnTo>
                  <a:lnTo>
                    <a:pt x="0" y="755"/>
                  </a:lnTo>
                  <a:lnTo>
                    <a:pt x="2" y="795"/>
                  </a:lnTo>
                  <a:lnTo>
                    <a:pt x="12" y="822"/>
                  </a:lnTo>
                  <a:lnTo>
                    <a:pt x="12" y="764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Freeform 86"/>
            <p:cNvSpPr>
              <a:spLocks/>
            </p:cNvSpPr>
            <p:nvPr/>
          </p:nvSpPr>
          <p:spPr bwMode="auto">
            <a:xfrm>
              <a:off x="3885" y="2741"/>
              <a:ext cx="239" cy="678"/>
            </a:xfrm>
            <a:custGeom>
              <a:avLst/>
              <a:gdLst>
                <a:gd name="T0" fmla="*/ 239 w 239"/>
                <a:gd name="T1" fmla="*/ 0 h 678"/>
                <a:gd name="T2" fmla="*/ 236 w 239"/>
                <a:gd name="T3" fmla="*/ 7 h 678"/>
                <a:gd name="T4" fmla="*/ 227 w 239"/>
                <a:gd name="T5" fmla="*/ 24 h 678"/>
                <a:gd name="T6" fmla="*/ 214 w 239"/>
                <a:gd name="T7" fmla="*/ 51 h 678"/>
                <a:gd name="T8" fmla="*/ 198 w 239"/>
                <a:gd name="T9" fmla="*/ 86 h 678"/>
                <a:gd name="T10" fmla="*/ 178 w 239"/>
                <a:gd name="T11" fmla="*/ 128 h 678"/>
                <a:gd name="T12" fmla="*/ 157 w 239"/>
                <a:gd name="T13" fmla="*/ 176 h 678"/>
                <a:gd name="T14" fmla="*/ 134 w 239"/>
                <a:gd name="T15" fmla="*/ 229 h 678"/>
                <a:gd name="T16" fmla="*/ 111 w 239"/>
                <a:gd name="T17" fmla="*/ 284 h 678"/>
                <a:gd name="T18" fmla="*/ 87 w 239"/>
                <a:gd name="T19" fmla="*/ 342 h 678"/>
                <a:gd name="T20" fmla="*/ 65 w 239"/>
                <a:gd name="T21" fmla="*/ 399 h 678"/>
                <a:gd name="T22" fmla="*/ 45 w 239"/>
                <a:gd name="T23" fmla="*/ 456 h 678"/>
                <a:gd name="T24" fmla="*/ 28 w 239"/>
                <a:gd name="T25" fmla="*/ 510 h 678"/>
                <a:gd name="T26" fmla="*/ 14 w 239"/>
                <a:gd name="T27" fmla="*/ 562 h 678"/>
                <a:gd name="T28" fmla="*/ 4 w 239"/>
                <a:gd name="T29" fmla="*/ 608 h 678"/>
                <a:gd name="T30" fmla="*/ 0 w 239"/>
                <a:gd name="T31" fmla="*/ 646 h 678"/>
                <a:gd name="T32" fmla="*/ 1 w 239"/>
                <a:gd name="T33" fmla="*/ 678 h 678"/>
                <a:gd name="T34" fmla="*/ 239 w 239"/>
                <a:gd name="T35" fmla="*/ 0 h 67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39"/>
                <a:gd name="T55" fmla="*/ 0 h 678"/>
                <a:gd name="T56" fmla="*/ 239 w 239"/>
                <a:gd name="T57" fmla="*/ 678 h 67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39" h="678">
                  <a:moveTo>
                    <a:pt x="239" y="0"/>
                  </a:moveTo>
                  <a:lnTo>
                    <a:pt x="236" y="7"/>
                  </a:lnTo>
                  <a:lnTo>
                    <a:pt x="227" y="24"/>
                  </a:lnTo>
                  <a:lnTo>
                    <a:pt x="214" y="51"/>
                  </a:lnTo>
                  <a:lnTo>
                    <a:pt x="198" y="86"/>
                  </a:lnTo>
                  <a:lnTo>
                    <a:pt x="178" y="128"/>
                  </a:lnTo>
                  <a:lnTo>
                    <a:pt x="157" y="176"/>
                  </a:lnTo>
                  <a:lnTo>
                    <a:pt x="134" y="229"/>
                  </a:lnTo>
                  <a:lnTo>
                    <a:pt x="111" y="284"/>
                  </a:lnTo>
                  <a:lnTo>
                    <a:pt x="87" y="342"/>
                  </a:lnTo>
                  <a:lnTo>
                    <a:pt x="65" y="399"/>
                  </a:lnTo>
                  <a:lnTo>
                    <a:pt x="45" y="456"/>
                  </a:lnTo>
                  <a:lnTo>
                    <a:pt x="28" y="510"/>
                  </a:lnTo>
                  <a:lnTo>
                    <a:pt x="14" y="562"/>
                  </a:lnTo>
                  <a:lnTo>
                    <a:pt x="4" y="608"/>
                  </a:lnTo>
                  <a:lnTo>
                    <a:pt x="0" y="646"/>
                  </a:lnTo>
                  <a:lnTo>
                    <a:pt x="1" y="678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Freeform 87"/>
            <p:cNvSpPr>
              <a:spLocks/>
            </p:cNvSpPr>
            <p:nvPr/>
          </p:nvSpPr>
          <p:spPr bwMode="auto">
            <a:xfrm>
              <a:off x="4059" y="2937"/>
              <a:ext cx="115" cy="32"/>
            </a:xfrm>
            <a:custGeom>
              <a:avLst/>
              <a:gdLst>
                <a:gd name="T0" fmla="*/ 0 w 115"/>
                <a:gd name="T1" fmla="*/ 0 h 32"/>
                <a:gd name="T2" fmla="*/ 2 w 115"/>
                <a:gd name="T3" fmla="*/ 2 h 32"/>
                <a:gd name="T4" fmla="*/ 6 w 115"/>
                <a:gd name="T5" fmla="*/ 6 h 32"/>
                <a:gd name="T6" fmla="*/ 16 w 115"/>
                <a:gd name="T7" fmla="*/ 12 h 32"/>
                <a:gd name="T8" fmla="*/ 27 w 115"/>
                <a:gd name="T9" fmla="*/ 19 h 32"/>
                <a:gd name="T10" fmla="*/ 43 w 115"/>
                <a:gd name="T11" fmla="*/ 25 h 32"/>
                <a:gd name="T12" fmla="*/ 64 w 115"/>
                <a:gd name="T13" fmla="*/ 30 h 32"/>
                <a:gd name="T14" fmla="*/ 87 w 115"/>
                <a:gd name="T15" fmla="*/ 32 h 32"/>
                <a:gd name="T16" fmla="*/ 115 w 115"/>
                <a:gd name="T17" fmla="*/ 28 h 32"/>
                <a:gd name="T18" fmla="*/ 0 w 115"/>
                <a:gd name="T19" fmla="*/ 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5"/>
                <a:gd name="T31" fmla="*/ 0 h 32"/>
                <a:gd name="T32" fmla="*/ 115 w 115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5" h="32">
                  <a:moveTo>
                    <a:pt x="0" y="0"/>
                  </a:moveTo>
                  <a:lnTo>
                    <a:pt x="2" y="2"/>
                  </a:lnTo>
                  <a:lnTo>
                    <a:pt x="6" y="6"/>
                  </a:lnTo>
                  <a:lnTo>
                    <a:pt x="16" y="12"/>
                  </a:lnTo>
                  <a:lnTo>
                    <a:pt x="27" y="19"/>
                  </a:lnTo>
                  <a:lnTo>
                    <a:pt x="43" y="25"/>
                  </a:lnTo>
                  <a:lnTo>
                    <a:pt x="64" y="30"/>
                  </a:lnTo>
                  <a:lnTo>
                    <a:pt x="87" y="32"/>
                  </a:lnTo>
                  <a:lnTo>
                    <a:pt x="115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Freeform 88"/>
            <p:cNvSpPr>
              <a:spLocks/>
            </p:cNvSpPr>
            <p:nvPr/>
          </p:nvSpPr>
          <p:spPr bwMode="auto">
            <a:xfrm>
              <a:off x="3088" y="3602"/>
              <a:ext cx="698" cy="234"/>
            </a:xfrm>
            <a:custGeom>
              <a:avLst/>
              <a:gdLst>
                <a:gd name="T0" fmla="*/ 1 w 698"/>
                <a:gd name="T1" fmla="*/ 118 h 234"/>
                <a:gd name="T2" fmla="*/ 10 w 698"/>
                <a:gd name="T3" fmla="*/ 114 h 234"/>
                <a:gd name="T4" fmla="*/ 27 w 698"/>
                <a:gd name="T5" fmla="*/ 104 h 234"/>
                <a:gd name="T6" fmla="*/ 50 w 698"/>
                <a:gd name="T7" fmla="*/ 92 h 234"/>
                <a:gd name="T8" fmla="*/ 80 w 698"/>
                <a:gd name="T9" fmla="*/ 79 h 234"/>
                <a:gd name="T10" fmla="*/ 117 w 698"/>
                <a:gd name="T11" fmla="*/ 67 h 234"/>
                <a:gd name="T12" fmla="*/ 159 w 698"/>
                <a:gd name="T13" fmla="*/ 55 h 234"/>
                <a:gd name="T14" fmla="*/ 205 w 698"/>
                <a:gd name="T15" fmla="*/ 45 h 234"/>
                <a:gd name="T16" fmla="*/ 256 w 698"/>
                <a:gd name="T17" fmla="*/ 39 h 234"/>
                <a:gd name="T18" fmla="*/ 309 w 698"/>
                <a:gd name="T19" fmla="*/ 38 h 234"/>
                <a:gd name="T20" fmla="*/ 366 w 698"/>
                <a:gd name="T21" fmla="*/ 43 h 234"/>
                <a:gd name="T22" fmla="*/ 425 w 698"/>
                <a:gd name="T23" fmla="*/ 55 h 234"/>
                <a:gd name="T24" fmla="*/ 485 w 698"/>
                <a:gd name="T25" fmla="*/ 76 h 234"/>
                <a:gd name="T26" fmla="*/ 546 w 698"/>
                <a:gd name="T27" fmla="*/ 106 h 234"/>
                <a:gd name="T28" fmla="*/ 607 w 698"/>
                <a:gd name="T29" fmla="*/ 148 h 234"/>
                <a:gd name="T30" fmla="*/ 668 w 698"/>
                <a:gd name="T31" fmla="*/ 202 h 234"/>
                <a:gd name="T32" fmla="*/ 698 w 698"/>
                <a:gd name="T33" fmla="*/ 233 h 234"/>
                <a:gd name="T34" fmla="*/ 693 w 698"/>
                <a:gd name="T35" fmla="*/ 223 h 234"/>
                <a:gd name="T36" fmla="*/ 687 w 698"/>
                <a:gd name="T37" fmla="*/ 206 h 234"/>
                <a:gd name="T38" fmla="*/ 675 w 698"/>
                <a:gd name="T39" fmla="*/ 184 h 234"/>
                <a:gd name="T40" fmla="*/ 659 w 698"/>
                <a:gd name="T41" fmla="*/ 156 h 234"/>
                <a:gd name="T42" fmla="*/ 638 w 698"/>
                <a:gd name="T43" fmla="*/ 127 h 234"/>
                <a:gd name="T44" fmla="*/ 611 w 698"/>
                <a:gd name="T45" fmla="*/ 98 h 234"/>
                <a:gd name="T46" fmla="*/ 578 w 698"/>
                <a:gd name="T47" fmla="*/ 69 h 234"/>
                <a:gd name="T48" fmla="*/ 539 w 698"/>
                <a:gd name="T49" fmla="*/ 43 h 234"/>
                <a:gd name="T50" fmla="*/ 493 w 698"/>
                <a:gd name="T51" fmla="*/ 22 h 234"/>
                <a:gd name="T52" fmla="*/ 439 w 698"/>
                <a:gd name="T53" fmla="*/ 7 h 234"/>
                <a:gd name="T54" fmla="*/ 379 w 698"/>
                <a:gd name="T55" fmla="*/ 0 h 234"/>
                <a:gd name="T56" fmla="*/ 310 w 698"/>
                <a:gd name="T57" fmla="*/ 4 h 234"/>
                <a:gd name="T58" fmla="*/ 233 w 698"/>
                <a:gd name="T59" fmla="*/ 19 h 234"/>
                <a:gd name="T60" fmla="*/ 147 w 698"/>
                <a:gd name="T61" fmla="*/ 47 h 234"/>
                <a:gd name="T62" fmla="*/ 51 w 698"/>
                <a:gd name="T63" fmla="*/ 91 h 23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98"/>
                <a:gd name="T97" fmla="*/ 0 h 234"/>
                <a:gd name="T98" fmla="*/ 698 w 698"/>
                <a:gd name="T99" fmla="*/ 234 h 23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98" h="234">
                  <a:moveTo>
                    <a:pt x="0" y="119"/>
                  </a:moveTo>
                  <a:lnTo>
                    <a:pt x="1" y="118"/>
                  </a:lnTo>
                  <a:lnTo>
                    <a:pt x="4" y="117"/>
                  </a:lnTo>
                  <a:lnTo>
                    <a:pt x="10" y="114"/>
                  </a:lnTo>
                  <a:lnTo>
                    <a:pt x="17" y="109"/>
                  </a:lnTo>
                  <a:lnTo>
                    <a:pt x="27" y="104"/>
                  </a:lnTo>
                  <a:lnTo>
                    <a:pt x="37" y="99"/>
                  </a:lnTo>
                  <a:lnTo>
                    <a:pt x="50" y="92"/>
                  </a:lnTo>
                  <a:lnTo>
                    <a:pt x="64" y="86"/>
                  </a:lnTo>
                  <a:lnTo>
                    <a:pt x="80" y="79"/>
                  </a:lnTo>
                  <a:lnTo>
                    <a:pt x="98" y="73"/>
                  </a:lnTo>
                  <a:lnTo>
                    <a:pt x="117" y="67"/>
                  </a:lnTo>
                  <a:lnTo>
                    <a:pt x="138" y="60"/>
                  </a:lnTo>
                  <a:lnTo>
                    <a:pt x="159" y="55"/>
                  </a:lnTo>
                  <a:lnTo>
                    <a:pt x="181" y="49"/>
                  </a:lnTo>
                  <a:lnTo>
                    <a:pt x="205" y="45"/>
                  </a:lnTo>
                  <a:lnTo>
                    <a:pt x="230" y="42"/>
                  </a:lnTo>
                  <a:lnTo>
                    <a:pt x="256" y="39"/>
                  </a:lnTo>
                  <a:lnTo>
                    <a:pt x="283" y="38"/>
                  </a:lnTo>
                  <a:lnTo>
                    <a:pt x="309" y="38"/>
                  </a:lnTo>
                  <a:lnTo>
                    <a:pt x="338" y="40"/>
                  </a:lnTo>
                  <a:lnTo>
                    <a:pt x="366" y="43"/>
                  </a:lnTo>
                  <a:lnTo>
                    <a:pt x="396" y="48"/>
                  </a:lnTo>
                  <a:lnTo>
                    <a:pt x="425" y="55"/>
                  </a:lnTo>
                  <a:lnTo>
                    <a:pt x="455" y="64"/>
                  </a:lnTo>
                  <a:lnTo>
                    <a:pt x="485" y="76"/>
                  </a:lnTo>
                  <a:lnTo>
                    <a:pt x="515" y="90"/>
                  </a:lnTo>
                  <a:lnTo>
                    <a:pt x="546" y="106"/>
                  </a:lnTo>
                  <a:lnTo>
                    <a:pt x="577" y="126"/>
                  </a:lnTo>
                  <a:lnTo>
                    <a:pt x="607" y="148"/>
                  </a:lnTo>
                  <a:lnTo>
                    <a:pt x="638" y="173"/>
                  </a:lnTo>
                  <a:lnTo>
                    <a:pt x="668" y="202"/>
                  </a:lnTo>
                  <a:lnTo>
                    <a:pt x="698" y="234"/>
                  </a:lnTo>
                  <a:lnTo>
                    <a:pt x="698" y="233"/>
                  </a:lnTo>
                  <a:lnTo>
                    <a:pt x="695" y="229"/>
                  </a:lnTo>
                  <a:lnTo>
                    <a:pt x="693" y="223"/>
                  </a:lnTo>
                  <a:lnTo>
                    <a:pt x="690" y="216"/>
                  </a:lnTo>
                  <a:lnTo>
                    <a:pt x="687" y="206"/>
                  </a:lnTo>
                  <a:lnTo>
                    <a:pt x="682" y="196"/>
                  </a:lnTo>
                  <a:lnTo>
                    <a:pt x="675" y="184"/>
                  </a:lnTo>
                  <a:lnTo>
                    <a:pt x="668" y="171"/>
                  </a:lnTo>
                  <a:lnTo>
                    <a:pt x="659" y="156"/>
                  </a:lnTo>
                  <a:lnTo>
                    <a:pt x="649" y="142"/>
                  </a:lnTo>
                  <a:lnTo>
                    <a:pt x="638" y="127"/>
                  </a:lnTo>
                  <a:lnTo>
                    <a:pt x="625" y="112"/>
                  </a:lnTo>
                  <a:lnTo>
                    <a:pt x="611" y="98"/>
                  </a:lnTo>
                  <a:lnTo>
                    <a:pt x="595" y="83"/>
                  </a:lnTo>
                  <a:lnTo>
                    <a:pt x="578" y="69"/>
                  </a:lnTo>
                  <a:lnTo>
                    <a:pt x="559" y="55"/>
                  </a:lnTo>
                  <a:lnTo>
                    <a:pt x="539" y="43"/>
                  </a:lnTo>
                  <a:lnTo>
                    <a:pt x="516" y="31"/>
                  </a:lnTo>
                  <a:lnTo>
                    <a:pt x="493" y="22"/>
                  </a:lnTo>
                  <a:lnTo>
                    <a:pt x="467" y="13"/>
                  </a:lnTo>
                  <a:lnTo>
                    <a:pt x="439" y="7"/>
                  </a:lnTo>
                  <a:lnTo>
                    <a:pt x="411" y="3"/>
                  </a:lnTo>
                  <a:lnTo>
                    <a:pt x="379" y="0"/>
                  </a:lnTo>
                  <a:lnTo>
                    <a:pt x="346" y="0"/>
                  </a:lnTo>
                  <a:lnTo>
                    <a:pt x="310" y="4"/>
                  </a:lnTo>
                  <a:lnTo>
                    <a:pt x="273" y="9"/>
                  </a:lnTo>
                  <a:lnTo>
                    <a:pt x="233" y="19"/>
                  </a:lnTo>
                  <a:lnTo>
                    <a:pt x="191" y="31"/>
                  </a:lnTo>
                  <a:lnTo>
                    <a:pt x="147" y="47"/>
                  </a:lnTo>
                  <a:lnTo>
                    <a:pt x="100" y="67"/>
                  </a:lnTo>
                  <a:lnTo>
                    <a:pt x="51" y="91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Freeform 89"/>
            <p:cNvSpPr>
              <a:spLocks/>
            </p:cNvSpPr>
            <p:nvPr/>
          </p:nvSpPr>
          <p:spPr bwMode="auto">
            <a:xfrm>
              <a:off x="3742" y="2972"/>
              <a:ext cx="382" cy="908"/>
            </a:xfrm>
            <a:custGeom>
              <a:avLst/>
              <a:gdLst>
                <a:gd name="T0" fmla="*/ 0 w 382"/>
                <a:gd name="T1" fmla="*/ 835 h 908"/>
                <a:gd name="T2" fmla="*/ 79 w 382"/>
                <a:gd name="T3" fmla="*/ 908 h 908"/>
                <a:gd name="T4" fmla="*/ 382 w 382"/>
                <a:gd name="T5" fmla="*/ 29 h 908"/>
                <a:gd name="T6" fmla="*/ 309 w 382"/>
                <a:gd name="T7" fmla="*/ 0 h 908"/>
                <a:gd name="T8" fmla="*/ 307 w 382"/>
                <a:gd name="T9" fmla="*/ 9 h 908"/>
                <a:gd name="T10" fmla="*/ 300 w 382"/>
                <a:gd name="T11" fmla="*/ 38 h 908"/>
                <a:gd name="T12" fmla="*/ 288 w 382"/>
                <a:gd name="T13" fmla="*/ 81 h 908"/>
                <a:gd name="T14" fmla="*/ 273 w 382"/>
                <a:gd name="T15" fmla="*/ 138 h 908"/>
                <a:gd name="T16" fmla="*/ 255 w 382"/>
                <a:gd name="T17" fmla="*/ 204 h 908"/>
                <a:gd name="T18" fmla="*/ 235 w 382"/>
                <a:gd name="T19" fmla="*/ 277 h 908"/>
                <a:gd name="T20" fmla="*/ 211 w 382"/>
                <a:gd name="T21" fmla="*/ 356 h 908"/>
                <a:gd name="T22" fmla="*/ 187 w 382"/>
                <a:gd name="T23" fmla="*/ 436 h 908"/>
                <a:gd name="T24" fmla="*/ 162 w 382"/>
                <a:gd name="T25" fmla="*/ 516 h 908"/>
                <a:gd name="T26" fmla="*/ 135 w 382"/>
                <a:gd name="T27" fmla="*/ 593 h 908"/>
                <a:gd name="T28" fmla="*/ 110 w 382"/>
                <a:gd name="T29" fmla="*/ 665 h 908"/>
                <a:gd name="T30" fmla="*/ 84 w 382"/>
                <a:gd name="T31" fmla="*/ 726 h 908"/>
                <a:gd name="T32" fmla="*/ 61 w 382"/>
                <a:gd name="T33" fmla="*/ 778 h 908"/>
                <a:gd name="T34" fmla="*/ 38 w 382"/>
                <a:gd name="T35" fmla="*/ 814 h 908"/>
                <a:gd name="T36" fmla="*/ 18 w 382"/>
                <a:gd name="T37" fmla="*/ 834 h 908"/>
                <a:gd name="T38" fmla="*/ 0 w 382"/>
                <a:gd name="T39" fmla="*/ 835 h 90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82"/>
                <a:gd name="T61" fmla="*/ 0 h 908"/>
                <a:gd name="T62" fmla="*/ 382 w 382"/>
                <a:gd name="T63" fmla="*/ 908 h 90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82" h="908">
                  <a:moveTo>
                    <a:pt x="0" y="835"/>
                  </a:moveTo>
                  <a:lnTo>
                    <a:pt x="79" y="908"/>
                  </a:lnTo>
                  <a:lnTo>
                    <a:pt x="382" y="29"/>
                  </a:lnTo>
                  <a:lnTo>
                    <a:pt x="309" y="0"/>
                  </a:lnTo>
                  <a:lnTo>
                    <a:pt x="307" y="9"/>
                  </a:lnTo>
                  <a:lnTo>
                    <a:pt x="300" y="38"/>
                  </a:lnTo>
                  <a:lnTo>
                    <a:pt x="288" y="81"/>
                  </a:lnTo>
                  <a:lnTo>
                    <a:pt x="273" y="138"/>
                  </a:lnTo>
                  <a:lnTo>
                    <a:pt x="255" y="204"/>
                  </a:lnTo>
                  <a:lnTo>
                    <a:pt x="235" y="277"/>
                  </a:lnTo>
                  <a:lnTo>
                    <a:pt x="211" y="356"/>
                  </a:lnTo>
                  <a:lnTo>
                    <a:pt x="187" y="436"/>
                  </a:lnTo>
                  <a:lnTo>
                    <a:pt x="162" y="516"/>
                  </a:lnTo>
                  <a:lnTo>
                    <a:pt x="135" y="593"/>
                  </a:lnTo>
                  <a:lnTo>
                    <a:pt x="110" y="665"/>
                  </a:lnTo>
                  <a:lnTo>
                    <a:pt x="84" y="726"/>
                  </a:lnTo>
                  <a:lnTo>
                    <a:pt x="61" y="778"/>
                  </a:lnTo>
                  <a:lnTo>
                    <a:pt x="38" y="814"/>
                  </a:lnTo>
                  <a:lnTo>
                    <a:pt x="18" y="834"/>
                  </a:lnTo>
                  <a:lnTo>
                    <a:pt x="0" y="835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Freeform 90"/>
            <p:cNvSpPr>
              <a:spLocks/>
            </p:cNvSpPr>
            <p:nvPr/>
          </p:nvSpPr>
          <p:spPr bwMode="auto">
            <a:xfrm>
              <a:off x="3555" y="3642"/>
              <a:ext cx="266" cy="238"/>
            </a:xfrm>
            <a:custGeom>
              <a:avLst/>
              <a:gdLst>
                <a:gd name="T0" fmla="*/ 0 w 266"/>
                <a:gd name="T1" fmla="*/ 0 h 238"/>
                <a:gd name="T2" fmla="*/ 237 w 266"/>
                <a:gd name="T3" fmla="*/ 94 h 238"/>
                <a:gd name="T4" fmla="*/ 266 w 266"/>
                <a:gd name="T5" fmla="*/ 238 h 238"/>
                <a:gd name="T6" fmla="*/ 0 w 266"/>
                <a:gd name="T7" fmla="*/ 0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"/>
                <a:gd name="T13" fmla="*/ 0 h 238"/>
                <a:gd name="T14" fmla="*/ 266 w 266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" h="238">
                  <a:moveTo>
                    <a:pt x="0" y="0"/>
                  </a:moveTo>
                  <a:lnTo>
                    <a:pt x="237" y="94"/>
                  </a:lnTo>
                  <a:lnTo>
                    <a:pt x="266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Freeform 91"/>
            <p:cNvSpPr>
              <a:spLocks/>
            </p:cNvSpPr>
            <p:nvPr/>
          </p:nvSpPr>
          <p:spPr bwMode="auto">
            <a:xfrm>
              <a:off x="4080" y="2908"/>
              <a:ext cx="138" cy="35"/>
            </a:xfrm>
            <a:custGeom>
              <a:avLst/>
              <a:gdLst>
                <a:gd name="T0" fmla="*/ 0 w 138"/>
                <a:gd name="T1" fmla="*/ 0 h 35"/>
                <a:gd name="T2" fmla="*/ 1 w 138"/>
                <a:gd name="T3" fmla="*/ 1 h 35"/>
                <a:gd name="T4" fmla="*/ 5 w 138"/>
                <a:gd name="T5" fmla="*/ 4 h 35"/>
                <a:gd name="T6" fmla="*/ 13 w 138"/>
                <a:gd name="T7" fmla="*/ 9 h 35"/>
                <a:gd name="T8" fmla="*/ 26 w 138"/>
                <a:gd name="T9" fmla="*/ 15 h 35"/>
                <a:gd name="T10" fmla="*/ 44 w 138"/>
                <a:gd name="T11" fmla="*/ 21 h 35"/>
                <a:gd name="T12" fmla="*/ 67 w 138"/>
                <a:gd name="T13" fmla="*/ 27 h 35"/>
                <a:gd name="T14" fmla="*/ 98 w 138"/>
                <a:gd name="T15" fmla="*/ 32 h 35"/>
                <a:gd name="T16" fmla="*/ 138 w 138"/>
                <a:gd name="T17" fmla="*/ 35 h 35"/>
                <a:gd name="T18" fmla="*/ 0 w 138"/>
                <a:gd name="T19" fmla="*/ 0 h 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8"/>
                <a:gd name="T31" fmla="*/ 0 h 35"/>
                <a:gd name="T32" fmla="*/ 138 w 138"/>
                <a:gd name="T33" fmla="*/ 35 h 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8" h="35">
                  <a:moveTo>
                    <a:pt x="0" y="0"/>
                  </a:moveTo>
                  <a:lnTo>
                    <a:pt x="1" y="1"/>
                  </a:lnTo>
                  <a:lnTo>
                    <a:pt x="5" y="4"/>
                  </a:lnTo>
                  <a:lnTo>
                    <a:pt x="13" y="9"/>
                  </a:lnTo>
                  <a:lnTo>
                    <a:pt x="26" y="15"/>
                  </a:lnTo>
                  <a:lnTo>
                    <a:pt x="44" y="21"/>
                  </a:lnTo>
                  <a:lnTo>
                    <a:pt x="67" y="27"/>
                  </a:lnTo>
                  <a:lnTo>
                    <a:pt x="98" y="32"/>
                  </a:lnTo>
                  <a:lnTo>
                    <a:pt x="138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Freeform 92"/>
            <p:cNvSpPr>
              <a:spLocks/>
            </p:cNvSpPr>
            <p:nvPr/>
          </p:nvSpPr>
          <p:spPr bwMode="auto">
            <a:xfrm>
              <a:off x="3907" y="2965"/>
              <a:ext cx="317" cy="1102"/>
            </a:xfrm>
            <a:custGeom>
              <a:avLst/>
              <a:gdLst>
                <a:gd name="T0" fmla="*/ 317 w 317"/>
                <a:gd name="T1" fmla="*/ 0 h 1102"/>
                <a:gd name="T2" fmla="*/ 314 w 317"/>
                <a:gd name="T3" fmla="*/ 13 h 1102"/>
                <a:gd name="T4" fmla="*/ 306 w 317"/>
                <a:gd name="T5" fmla="*/ 49 h 1102"/>
                <a:gd name="T6" fmla="*/ 294 w 317"/>
                <a:gd name="T7" fmla="*/ 105 h 1102"/>
                <a:gd name="T8" fmla="*/ 278 w 317"/>
                <a:gd name="T9" fmla="*/ 177 h 1102"/>
                <a:gd name="T10" fmla="*/ 258 w 317"/>
                <a:gd name="T11" fmla="*/ 262 h 1102"/>
                <a:gd name="T12" fmla="*/ 236 w 317"/>
                <a:gd name="T13" fmla="*/ 357 h 1102"/>
                <a:gd name="T14" fmla="*/ 211 w 317"/>
                <a:gd name="T15" fmla="*/ 457 h 1102"/>
                <a:gd name="T16" fmla="*/ 186 w 317"/>
                <a:gd name="T17" fmla="*/ 562 h 1102"/>
                <a:gd name="T18" fmla="*/ 159 w 317"/>
                <a:gd name="T19" fmla="*/ 665 h 1102"/>
                <a:gd name="T20" fmla="*/ 132 w 317"/>
                <a:gd name="T21" fmla="*/ 765 h 1102"/>
                <a:gd name="T22" fmla="*/ 106 w 317"/>
                <a:gd name="T23" fmla="*/ 859 h 1102"/>
                <a:gd name="T24" fmla="*/ 80 w 317"/>
                <a:gd name="T25" fmla="*/ 941 h 1102"/>
                <a:gd name="T26" fmla="*/ 57 w 317"/>
                <a:gd name="T27" fmla="*/ 1011 h 1102"/>
                <a:gd name="T28" fmla="*/ 34 w 317"/>
                <a:gd name="T29" fmla="*/ 1062 h 1102"/>
                <a:gd name="T30" fmla="*/ 16 w 317"/>
                <a:gd name="T31" fmla="*/ 1094 h 1102"/>
                <a:gd name="T32" fmla="*/ 0 w 317"/>
                <a:gd name="T33" fmla="*/ 1102 h 1102"/>
                <a:gd name="T34" fmla="*/ 317 w 317"/>
                <a:gd name="T35" fmla="*/ 0 h 110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17"/>
                <a:gd name="T55" fmla="*/ 0 h 1102"/>
                <a:gd name="T56" fmla="*/ 317 w 317"/>
                <a:gd name="T57" fmla="*/ 1102 h 110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17" h="1102">
                  <a:moveTo>
                    <a:pt x="317" y="0"/>
                  </a:moveTo>
                  <a:lnTo>
                    <a:pt x="314" y="13"/>
                  </a:lnTo>
                  <a:lnTo>
                    <a:pt x="306" y="49"/>
                  </a:lnTo>
                  <a:lnTo>
                    <a:pt x="294" y="105"/>
                  </a:lnTo>
                  <a:lnTo>
                    <a:pt x="278" y="177"/>
                  </a:lnTo>
                  <a:lnTo>
                    <a:pt x="258" y="262"/>
                  </a:lnTo>
                  <a:lnTo>
                    <a:pt x="236" y="357"/>
                  </a:lnTo>
                  <a:lnTo>
                    <a:pt x="211" y="457"/>
                  </a:lnTo>
                  <a:lnTo>
                    <a:pt x="186" y="562"/>
                  </a:lnTo>
                  <a:lnTo>
                    <a:pt x="159" y="665"/>
                  </a:lnTo>
                  <a:lnTo>
                    <a:pt x="132" y="765"/>
                  </a:lnTo>
                  <a:lnTo>
                    <a:pt x="106" y="859"/>
                  </a:lnTo>
                  <a:lnTo>
                    <a:pt x="80" y="941"/>
                  </a:lnTo>
                  <a:lnTo>
                    <a:pt x="57" y="1011"/>
                  </a:lnTo>
                  <a:lnTo>
                    <a:pt x="34" y="1062"/>
                  </a:lnTo>
                  <a:lnTo>
                    <a:pt x="16" y="1094"/>
                  </a:lnTo>
                  <a:lnTo>
                    <a:pt x="0" y="1102"/>
                  </a:lnTo>
                  <a:lnTo>
                    <a:pt x="317" y="0"/>
                  </a:lnTo>
                  <a:close/>
                </a:path>
              </a:pathLst>
            </a:custGeom>
            <a:solidFill>
              <a:srgbClr val="B5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Freeform 93"/>
            <p:cNvSpPr>
              <a:spLocks/>
            </p:cNvSpPr>
            <p:nvPr/>
          </p:nvSpPr>
          <p:spPr bwMode="auto">
            <a:xfrm>
              <a:off x="2923" y="3851"/>
              <a:ext cx="107" cy="65"/>
            </a:xfrm>
            <a:custGeom>
              <a:avLst/>
              <a:gdLst>
                <a:gd name="T0" fmla="*/ 0 w 107"/>
                <a:gd name="T1" fmla="*/ 0 h 65"/>
                <a:gd name="T2" fmla="*/ 1 w 107"/>
                <a:gd name="T3" fmla="*/ 6 h 65"/>
                <a:gd name="T4" fmla="*/ 5 w 107"/>
                <a:gd name="T5" fmla="*/ 20 h 65"/>
                <a:gd name="T6" fmla="*/ 11 w 107"/>
                <a:gd name="T7" fmla="*/ 38 h 65"/>
                <a:gd name="T8" fmla="*/ 22 w 107"/>
                <a:gd name="T9" fmla="*/ 54 h 65"/>
                <a:gd name="T10" fmla="*/ 36 w 107"/>
                <a:gd name="T11" fmla="*/ 65 h 65"/>
                <a:gd name="T12" fmla="*/ 54 w 107"/>
                <a:gd name="T13" fmla="*/ 63 h 65"/>
                <a:gd name="T14" fmla="*/ 79 w 107"/>
                <a:gd name="T15" fmla="*/ 46 h 65"/>
                <a:gd name="T16" fmla="*/ 107 w 107"/>
                <a:gd name="T17" fmla="*/ 7 h 65"/>
                <a:gd name="T18" fmla="*/ 104 w 107"/>
                <a:gd name="T19" fmla="*/ 11 h 65"/>
                <a:gd name="T20" fmla="*/ 95 w 107"/>
                <a:gd name="T21" fmla="*/ 19 h 65"/>
                <a:gd name="T22" fmla="*/ 81 w 107"/>
                <a:gd name="T23" fmla="*/ 30 h 65"/>
                <a:gd name="T24" fmla="*/ 65 w 107"/>
                <a:gd name="T25" fmla="*/ 38 h 65"/>
                <a:gd name="T26" fmla="*/ 47 w 107"/>
                <a:gd name="T27" fmla="*/ 44 h 65"/>
                <a:gd name="T28" fmla="*/ 28 w 107"/>
                <a:gd name="T29" fmla="*/ 41 h 65"/>
                <a:gd name="T30" fmla="*/ 12 w 107"/>
                <a:gd name="T31" fmla="*/ 28 h 65"/>
                <a:gd name="T32" fmla="*/ 0 w 107"/>
                <a:gd name="T33" fmla="*/ 0 h 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7"/>
                <a:gd name="T52" fmla="*/ 0 h 65"/>
                <a:gd name="T53" fmla="*/ 107 w 107"/>
                <a:gd name="T54" fmla="*/ 65 h 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7" h="65">
                  <a:moveTo>
                    <a:pt x="0" y="0"/>
                  </a:moveTo>
                  <a:lnTo>
                    <a:pt x="1" y="6"/>
                  </a:lnTo>
                  <a:lnTo>
                    <a:pt x="5" y="20"/>
                  </a:lnTo>
                  <a:lnTo>
                    <a:pt x="11" y="38"/>
                  </a:lnTo>
                  <a:lnTo>
                    <a:pt x="22" y="54"/>
                  </a:lnTo>
                  <a:lnTo>
                    <a:pt x="36" y="65"/>
                  </a:lnTo>
                  <a:lnTo>
                    <a:pt x="54" y="63"/>
                  </a:lnTo>
                  <a:lnTo>
                    <a:pt x="79" y="46"/>
                  </a:lnTo>
                  <a:lnTo>
                    <a:pt x="107" y="7"/>
                  </a:lnTo>
                  <a:lnTo>
                    <a:pt x="104" y="11"/>
                  </a:lnTo>
                  <a:lnTo>
                    <a:pt x="95" y="19"/>
                  </a:lnTo>
                  <a:lnTo>
                    <a:pt x="81" y="30"/>
                  </a:lnTo>
                  <a:lnTo>
                    <a:pt x="65" y="38"/>
                  </a:lnTo>
                  <a:lnTo>
                    <a:pt x="47" y="44"/>
                  </a:lnTo>
                  <a:lnTo>
                    <a:pt x="28" y="41"/>
                  </a:lnTo>
                  <a:lnTo>
                    <a:pt x="12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Freeform 94"/>
            <p:cNvSpPr>
              <a:spLocks/>
            </p:cNvSpPr>
            <p:nvPr/>
          </p:nvSpPr>
          <p:spPr bwMode="auto">
            <a:xfrm>
              <a:off x="3088" y="3804"/>
              <a:ext cx="517" cy="191"/>
            </a:xfrm>
            <a:custGeom>
              <a:avLst/>
              <a:gdLst>
                <a:gd name="T0" fmla="*/ 0 w 517"/>
                <a:gd name="T1" fmla="*/ 26 h 191"/>
                <a:gd name="T2" fmla="*/ 1 w 517"/>
                <a:gd name="T3" fmla="*/ 27 h 191"/>
                <a:gd name="T4" fmla="*/ 5 w 517"/>
                <a:gd name="T5" fmla="*/ 29 h 191"/>
                <a:gd name="T6" fmla="*/ 13 w 517"/>
                <a:gd name="T7" fmla="*/ 32 h 191"/>
                <a:gd name="T8" fmla="*/ 25 w 517"/>
                <a:gd name="T9" fmla="*/ 36 h 191"/>
                <a:gd name="T10" fmla="*/ 38 w 517"/>
                <a:gd name="T11" fmla="*/ 43 h 191"/>
                <a:gd name="T12" fmla="*/ 58 w 517"/>
                <a:gd name="T13" fmla="*/ 49 h 191"/>
                <a:gd name="T14" fmla="*/ 80 w 517"/>
                <a:gd name="T15" fmla="*/ 58 h 191"/>
                <a:gd name="T16" fmla="*/ 108 w 517"/>
                <a:gd name="T17" fmla="*/ 68 h 191"/>
                <a:gd name="T18" fmla="*/ 140 w 517"/>
                <a:gd name="T19" fmla="*/ 79 h 191"/>
                <a:gd name="T20" fmla="*/ 176 w 517"/>
                <a:gd name="T21" fmla="*/ 92 h 191"/>
                <a:gd name="T22" fmla="*/ 219 w 517"/>
                <a:gd name="T23" fmla="*/ 105 h 191"/>
                <a:gd name="T24" fmla="*/ 267 w 517"/>
                <a:gd name="T25" fmla="*/ 120 h 191"/>
                <a:gd name="T26" fmla="*/ 320 w 517"/>
                <a:gd name="T27" fmla="*/ 136 h 191"/>
                <a:gd name="T28" fmla="*/ 380 w 517"/>
                <a:gd name="T29" fmla="*/ 153 h 191"/>
                <a:gd name="T30" fmla="*/ 445 w 517"/>
                <a:gd name="T31" fmla="*/ 172 h 191"/>
                <a:gd name="T32" fmla="*/ 517 w 517"/>
                <a:gd name="T33" fmla="*/ 191 h 191"/>
                <a:gd name="T34" fmla="*/ 515 w 517"/>
                <a:gd name="T35" fmla="*/ 188 h 191"/>
                <a:gd name="T36" fmla="*/ 507 w 517"/>
                <a:gd name="T37" fmla="*/ 179 h 191"/>
                <a:gd name="T38" fmla="*/ 495 w 517"/>
                <a:gd name="T39" fmla="*/ 166 h 191"/>
                <a:gd name="T40" fmla="*/ 478 w 517"/>
                <a:gd name="T41" fmla="*/ 149 h 191"/>
                <a:gd name="T42" fmla="*/ 457 w 517"/>
                <a:gd name="T43" fmla="*/ 131 h 191"/>
                <a:gd name="T44" fmla="*/ 431 w 517"/>
                <a:gd name="T45" fmla="*/ 110 h 191"/>
                <a:gd name="T46" fmla="*/ 402 w 517"/>
                <a:gd name="T47" fmla="*/ 89 h 191"/>
                <a:gd name="T48" fmla="*/ 369 w 517"/>
                <a:gd name="T49" fmla="*/ 67 h 191"/>
                <a:gd name="T50" fmla="*/ 333 w 517"/>
                <a:gd name="T51" fmla="*/ 48 h 191"/>
                <a:gd name="T52" fmla="*/ 293 w 517"/>
                <a:gd name="T53" fmla="*/ 30 h 191"/>
                <a:gd name="T54" fmla="*/ 251 w 517"/>
                <a:gd name="T55" fmla="*/ 16 h 191"/>
                <a:gd name="T56" fmla="*/ 205 w 517"/>
                <a:gd name="T57" fmla="*/ 5 h 191"/>
                <a:gd name="T58" fmla="*/ 157 w 517"/>
                <a:gd name="T59" fmla="*/ 0 h 191"/>
                <a:gd name="T60" fmla="*/ 107 w 517"/>
                <a:gd name="T61" fmla="*/ 1 h 191"/>
                <a:gd name="T62" fmla="*/ 54 w 517"/>
                <a:gd name="T63" fmla="*/ 10 h 191"/>
                <a:gd name="T64" fmla="*/ 0 w 517"/>
                <a:gd name="T65" fmla="*/ 26 h 1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17"/>
                <a:gd name="T100" fmla="*/ 0 h 191"/>
                <a:gd name="T101" fmla="*/ 517 w 517"/>
                <a:gd name="T102" fmla="*/ 191 h 19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17" h="191">
                  <a:moveTo>
                    <a:pt x="0" y="26"/>
                  </a:moveTo>
                  <a:lnTo>
                    <a:pt x="1" y="27"/>
                  </a:lnTo>
                  <a:lnTo>
                    <a:pt x="5" y="29"/>
                  </a:lnTo>
                  <a:lnTo>
                    <a:pt x="13" y="32"/>
                  </a:lnTo>
                  <a:lnTo>
                    <a:pt x="25" y="36"/>
                  </a:lnTo>
                  <a:lnTo>
                    <a:pt x="38" y="43"/>
                  </a:lnTo>
                  <a:lnTo>
                    <a:pt x="58" y="49"/>
                  </a:lnTo>
                  <a:lnTo>
                    <a:pt x="80" y="58"/>
                  </a:lnTo>
                  <a:lnTo>
                    <a:pt x="108" y="68"/>
                  </a:lnTo>
                  <a:lnTo>
                    <a:pt x="140" y="79"/>
                  </a:lnTo>
                  <a:lnTo>
                    <a:pt x="176" y="92"/>
                  </a:lnTo>
                  <a:lnTo>
                    <a:pt x="219" y="105"/>
                  </a:lnTo>
                  <a:lnTo>
                    <a:pt x="267" y="120"/>
                  </a:lnTo>
                  <a:lnTo>
                    <a:pt x="320" y="136"/>
                  </a:lnTo>
                  <a:lnTo>
                    <a:pt x="380" y="153"/>
                  </a:lnTo>
                  <a:lnTo>
                    <a:pt x="445" y="172"/>
                  </a:lnTo>
                  <a:lnTo>
                    <a:pt x="517" y="191"/>
                  </a:lnTo>
                  <a:lnTo>
                    <a:pt x="515" y="188"/>
                  </a:lnTo>
                  <a:lnTo>
                    <a:pt x="507" y="179"/>
                  </a:lnTo>
                  <a:lnTo>
                    <a:pt x="495" y="166"/>
                  </a:lnTo>
                  <a:lnTo>
                    <a:pt x="478" y="149"/>
                  </a:lnTo>
                  <a:lnTo>
                    <a:pt x="457" y="131"/>
                  </a:lnTo>
                  <a:lnTo>
                    <a:pt x="431" y="110"/>
                  </a:lnTo>
                  <a:lnTo>
                    <a:pt x="402" y="89"/>
                  </a:lnTo>
                  <a:lnTo>
                    <a:pt x="369" y="67"/>
                  </a:lnTo>
                  <a:lnTo>
                    <a:pt x="333" y="48"/>
                  </a:lnTo>
                  <a:lnTo>
                    <a:pt x="293" y="30"/>
                  </a:lnTo>
                  <a:lnTo>
                    <a:pt x="251" y="16"/>
                  </a:lnTo>
                  <a:lnTo>
                    <a:pt x="205" y="5"/>
                  </a:lnTo>
                  <a:lnTo>
                    <a:pt x="157" y="0"/>
                  </a:lnTo>
                  <a:lnTo>
                    <a:pt x="107" y="1"/>
                  </a:lnTo>
                  <a:lnTo>
                    <a:pt x="54" y="1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B5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Freeform 95"/>
            <p:cNvSpPr>
              <a:spLocks/>
            </p:cNvSpPr>
            <p:nvPr/>
          </p:nvSpPr>
          <p:spPr bwMode="auto">
            <a:xfrm>
              <a:off x="2080" y="3686"/>
              <a:ext cx="814" cy="158"/>
            </a:xfrm>
            <a:custGeom>
              <a:avLst/>
              <a:gdLst>
                <a:gd name="T0" fmla="*/ 814 w 814"/>
                <a:gd name="T1" fmla="*/ 158 h 158"/>
                <a:gd name="T2" fmla="*/ 812 w 814"/>
                <a:gd name="T3" fmla="*/ 158 h 158"/>
                <a:gd name="T4" fmla="*/ 805 w 814"/>
                <a:gd name="T5" fmla="*/ 156 h 158"/>
                <a:gd name="T6" fmla="*/ 796 w 814"/>
                <a:gd name="T7" fmla="*/ 155 h 158"/>
                <a:gd name="T8" fmla="*/ 783 w 814"/>
                <a:gd name="T9" fmla="*/ 154 h 158"/>
                <a:gd name="T10" fmla="*/ 767 w 814"/>
                <a:gd name="T11" fmla="*/ 152 h 158"/>
                <a:gd name="T12" fmla="*/ 748 w 814"/>
                <a:gd name="T13" fmla="*/ 150 h 158"/>
                <a:gd name="T14" fmla="*/ 725 w 814"/>
                <a:gd name="T15" fmla="*/ 148 h 158"/>
                <a:gd name="T16" fmla="*/ 701 w 814"/>
                <a:gd name="T17" fmla="*/ 145 h 158"/>
                <a:gd name="T18" fmla="*/ 674 w 814"/>
                <a:gd name="T19" fmla="*/ 142 h 158"/>
                <a:gd name="T20" fmla="*/ 645 w 814"/>
                <a:gd name="T21" fmla="*/ 138 h 158"/>
                <a:gd name="T22" fmla="*/ 614 w 814"/>
                <a:gd name="T23" fmla="*/ 135 h 158"/>
                <a:gd name="T24" fmla="*/ 582 w 814"/>
                <a:gd name="T25" fmla="*/ 131 h 158"/>
                <a:gd name="T26" fmla="*/ 549 w 814"/>
                <a:gd name="T27" fmla="*/ 127 h 158"/>
                <a:gd name="T28" fmla="*/ 515 w 814"/>
                <a:gd name="T29" fmla="*/ 121 h 158"/>
                <a:gd name="T30" fmla="*/ 480 w 814"/>
                <a:gd name="T31" fmla="*/ 117 h 158"/>
                <a:gd name="T32" fmla="*/ 445 w 814"/>
                <a:gd name="T33" fmla="*/ 112 h 158"/>
                <a:gd name="T34" fmla="*/ 409 w 814"/>
                <a:gd name="T35" fmla="*/ 106 h 158"/>
                <a:gd name="T36" fmla="*/ 372 w 814"/>
                <a:gd name="T37" fmla="*/ 100 h 158"/>
                <a:gd name="T38" fmla="*/ 337 w 814"/>
                <a:gd name="T39" fmla="*/ 95 h 158"/>
                <a:gd name="T40" fmla="*/ 302 w 814"/>
                <a:gd name="T41" fmla="*/ 88 h 158"/>
                <a:gd name="T42" fmla="*/ 267 w 814"/>
                <a:gd name="T43" fmla="*/ 82 h 158"/>
                <a:gd name="T44" fmla="*/ 234 w 814"/>
                <a:gd name="T45" fmla="*/ 75 h 158"/>
                <a:gd name="T46" fmla="*/ 201 w 814"/>
                <a:gd name="T47" fmla="*/ 68 h 158"/>
                <a:gd name="T48" fmla="*/ 170 w 814"/>
                <a:gd name="T49" fmla="*/ 62 h 158"/>
                <a:gd name="T50" fmla="*/ 140 w 814"/>
                <a:gd name="T51" fmla="*/ 54 h 158"/>
                <a:gd name="T52" fmla="*/ 112 w 814"/>
                <a:gd name="T53" fmla="*/ 47 h 158"/>
                <a:gd name="T54" fmla="*/ 86 w 814"/>
                <a:gd name="T55" fmla="*/ 39 h 158"/>
                <a:gd name="T56" fmla="*/ 64 w 814"/>
                <a:gd name="T57" fmla="*/ 32 h 158"/>
                <a:gd name="T58" fmla="*/ 44 w 814"/>
                <a:gd name="T59" fmla="*/ 24 h 158"/>
                <a:gd name="T60" fmla="*/ 26 w 814"/>
                <a:gd name="T61" fmla="*/ 16 h 158"/>
                <a:gd name="T62" fmla="*/ 11 w 814"/>
                <a:gd name="T63" fmla="*/ 8 h 158"/>
                <a:gd name="T64" fmla="*/ 0 w 814"/>
                <a:gd name="T65" fmla="*/ 0 h 158"/>
                <a:gd name="T66" fmla="*/ 814 w 814"/>
                <a:gd name="T67" fmla="*/ 158 h 1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14"/>
                <a:gd name="T103" fmla="*/ 0 h 158"/>
                <a:gd name="T104" fmla="*/ 814 w 814"/>
                <a:gd name="T105" fmla="*/ 158 h 1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14" h="158">
                  <a:moveTo>
                    <a:pt x="814" y="158"/>
                  </a:moveTo>
                  <a:lnTo>
                    <a:pt x="812" y="158"/>
                  </a:lnTo>
                  <a:lnTo>
                    <a:pt x="805" y="156"/>
                  </a:lnTo>
                  <a:lnTo>
                    <a:pt x="796" y="155"/>
                  </a:lnTo>
                  <a:lnTo>
                    <a:pt x="783" y="154"/>
                  </a:lnTo>
                  <a:lnTo>
                    <a:pt x="767" y="152"/>
                  </a:lnTo>
                  <a:lnTo>
                    <a:pt x="748" y="150"/>
                  </a:lnTo>
                  <a:lnTo>
                    <a:pt x="725" y="148"/>
                  </a:lnTo>
                  <a:lnTo>
                    <a:pt x="701" y="145"/>
                  </a:lnTo>
                  <a:lnTo>
                    <a:pt x="674" y="142"/>
                  </a:lnTo>
                  <a:lnTo>
                    <a:pt x="645" y="138"/>
                  </a:lnTo>
                  <a:lnTo>
                    <a:pt x="614" y="135"/>
                  </a:lnTo>
                  <a:lnTo>
                    <a:pt x="582" y="131"/>
                  </a:lnTo>
                  <a:lnTo>
                    <a:pt x="549" y="127"/>
                  </a:lnTo>
                  <a:lnTo>
                    <a:pt x="515" y="121"/>
                  </a:lnTo>
                  <a:lnTo>
                    <a:pt x="480" y="117"/>
                  </a:lnTo>
                  <a:lnTo>
                    <a:pt x="445" y="112"/>
                  </a:lnTo>
                  <a:lnTo>
                    <a:pt x="409" y="106"/>
                  </a:lnTo>
                  <a:lnTo>
                    <a:pt x="372" y="100"/>
                  </a:lnTo>
                  <a:lnTo>
                    <a:pt x="337" y="95"/>
                  </a:lnTo>
                  <a:lnTo>
                    <a:pt x="302" y="88"/>
                  </a:lnTo>
                  <a:lnTo>
                    <a:pt x="267" y="82"/>
                  </a:lnTo>
                  <a:lnTo>
                    <a:pt x="234" y="75"/>
                  </a:lnTo>
                  <a:lnTo>
                    <a:pt x="201" y="68"/>
                  </a:lnTo>
                  <a:lnTo>
                    <a:pt x="170" y="62"/>
                  </a:lnTo>
                  <a:lnTo>
                    <a:pt x="140" y="54"/>
                  </a:lnTo>
                  <a:lnTo>
                    <a:pt x="112" y="47"/>
                  </a:lnTo>
                  <a:lnTo>
                    <a:pt x="86" y="39"/>
                  </a:lnTo>
                  <a:lnTo>
                    <a:pt x="64" y="32"/>
                  </a:lnTo>
                  <a:lnTo>
                    <a:pt x="44" y="24"/>
                  </a:lnTo>
                  <a:lnTo>
                    <a:pt x="26" y="16"/>
                  </a:lnTo>
                  <a:lnTo>
                    <a:pt x="11" y="8"/>
                  </a:lnTo>
                  <a:lnTo>
                    <a:pt x="0" y="0"/>
                  </a:lnTo>
                  <a:lnTo>
                    <a:pt x="814" y="158"/>
                  </a:lnTo>
                  <a:close/>
                </a:path>
              </a:pathLst>
            </a:custGeom>
            <a:solidFill>
              <a:srgbClr val="B5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Freeform 96"/>
            <p:cNvSpPr>
              <a:spLocks/>
            </p:cNvSpPr>
            <p:nvPr/>
          </p:nvSpPr>
          <p:spPr bwMode="auto">
            <a:xfrm>
              <a:off x="2181" y="3660"/>
              <a:ext cx="692" cy="147"/>
            </a:xfrm>
            <a:custGeom>
              <a:avLst/>
              <a:gdLst>
                <a:gd name="T0" fmla="*/ 0 w 692"/>
                <a:gd name="T1" fmla="*/ 11 h 147"/>
                <a:gd name="T2" fmla="*/ 692 w 692"/>
                <a:gd name="T3" fmla="*/ 147 h 147"/>
                <a:gd name="T4" fmla="*/ 689 w 692"/>
                <a:gd name="T5" fmla="*/ 145 h 147"/>
                <a:gd name="T6" fmla="*/ 683 w 692"/>
                <a:gd name="T7" fmla="*/ 139 h 147"/>
                <a:gd name="T8" fmla="*/ 672 w 692"/>
                <a:gd name="T9" fmla="*/ 130 h 147"/>
                <a:gd name="T10" fmla="*/ 656 w 692"/>
                <a:gd name="T11" fmla="*/ 117 h 147"/>
                <a:gd name="T12" fmla="*/ 636 w 692"/>
                <a:gd name="T13" fmla="*/ 104 h 147"/>
                <a:gd name="T14" fmla="*/ 609 w 692"/>
                <a:gd name="T15" fmla="*/ 89 h 147"/>
                <a:gd name="T16" fmla="*/ 577 w 692"/>
                <a:gd name="T17" fmla="*/ 73 h 147"/>
                <a:gd name="T18" fmla="*/ 540 w 692"/>
                <a:gd name="T19" fmla="*/ 58 h 147"/>
                <a:gd name="T20" fmla="*/ 496 w 692"/>
                <a:gd name="T21" fmla="*/ 43 h 147"/>
                <a:gd name="T22" fmla="*/ 447 w 692"/>
                <a:gd name="T23" fmla="*/ 29 h 147"/>
                <a:gd name="T24" fmla="*/ 391 w 692"/>
                <a:gd name="T25" fmla="*/ 17 h 147"/>
                <a:gd name="T26" fmla="*/ 327 w 692"/>
                <a:gd name="T27" fmla="*/ 8 h 147"/>
                <a:gd name="T28" fmla="*/ 256 w 692"/>
                <a:gd name="T29" fmla="*/ 2 h 147"/>
                <a:gd name="T30" fmla="*/ 178 w 692"/>
                <a:gd name="T31" fmla="*/ 0 h 147"/>
                <a:gd name="T32" fmla="*/ 93 w 692"/>
                <a:gd name="T33" fmla="*/ 3 h 147"/>
                <a:gd name="T34" fmla="*/ 0 w 692"/>
                <a:gd name="T35" fmla="*/ 11 h 1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92"/>
                <a:gd name="T55" fmla="*/ 0 h 147"/>
                <a:gd name="T56" fmla="*/ 692 w 692"/>
                <a:gd name="T57" fmla="*/ 147 h 1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92" h="147">
                  <a:moveTo>
                    <a:pt x="0" y="11"/>
                  </a:moveTo>
                  <a:lnTo>
                    <a:pt x="692" y="147"/>
                  </a:lnTo>
                  <a:lnTo>
                    <a:pt x="689" y="145"/>
                  </a:lnTo>
                  <a:lnTo>
                    <a:pt x="683" y="139"/>
                  </a:lnTo>
                  <a:lnTo>
                    <a:pt x="672" y="130"/>
                  </a:lnTo>
                  <a:lnTo>
                    <a:pt x="656" y="117"/>
                  </a:lnTo>
                  <a:lnTo>
                    <a:pt x="636" y="104"/>
                  </a:lnTo>
                  <a:lnTo>
                    <a:pt x="609" y="89"/>
                  </a:lnTo>
                  <a:lnTo>
                    <a:pt x="577" y="73"/>
                  </a:lnTo>
                  <a:lnTo>
                    <a:pt x="540" y="58"/>
                  </a:lnTo>
                  <a:lnTo>
                    <a:pt x="496" y="43"/>
                  </a:lnTo>
                  <a:lnTo>
                    <a:pt x="447" y="29"/>
                  </a:lnTo>
                  <a:lnTo>
                    <a:pt x="391" y="17"/>
                  </a:lnTo>
                  <a:lnTo>
                    <a:pt x="327" y="8"/>
                  </a:lnTo>
                  <a:lnTo>
                    <a:pt x="256" y="2"/>
                  </a:lnTo>
                  <a:lnTo>
                    <a:pt x="178" y="0"/>
                  </a:lnTo>
                  <a:lnTo>
                    <a:pt x="93" y="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B5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Freeform 97"/>
            <p:cNvSpPr>
              <a:spLocks/>
            </p:cNvSpPr>
            <p:nvPr/>
          </p:nvSpPr>
          <p:spPr bwMode="auto">
            <a:xfrm>
              <a:off x="2669" y="2637"/>
              <a:ext cx="233" cy="235"/>
            </a:xfrm>
            <a:custGeom>
              <a:avLst/>
              <a:gdLst>
                <a:gd name="T0" fmla="*/ 117 w 233"/>
                <a:gd name="T1" fmla="*/ 235 h 235"/>
                <a:gd name="T2" fmla="*/ 94 w 233"/>
                <a:gd name="T3" fmla="*/ 232 h 235"/>
                <a:gd name="T4" fmla="*/ 71 w 233"/>
                <a:gd name="T5" fmla="*/ 225 h 235"/>
                <a:gd name="T6" fmla="*/ 51 w 233"/>
                <a:gd name="T7" fmla="*/ 214 h 235"/>
                <a:gd name="T8" fmla="*/ 34 w 233"/>
                <a:gd name="T9" fmla="*/ 200 h 235"/>
                <a:gd name="T10" fmla="*/ 20 w 233"/>
                <a:gd name="T11" fmla="*/ 183 h 235"/>
                <a:gd name="T12" fmla="*/ 9 w 233"/>
                <a:gd name="T13" fmla="*/ 163 h 235"/>
                <a:gd name="T14" fmla="*/ 2 w 233"/>
                <a:gd name="T15" fmla="*/ 141 h 235"/>
                <a:gd name="T16" fmla="*/ 0 w 233"/>
                <a:gd name="T17" fmla="*/ 117 h 235"/>
                <a:gd name="T18" fmla="*/ 2 w 233"/>
                <a:gd name="T19" fmla="*/ 94 h 235"/>
                <a:gd name="T20" fmla="*/ 9 w 233"/>
                <a:gd name="T21" fmla="*/ 71 h 235"/>
                <a:gd name="T22" fmla="*/ 20 w 233"/>
                <a:gd name="T23" fmla="*/ 51 h 235"/>
                <a:gd name="T24" fmla="*/ 34 w 233"/>
                <a:gd name="T25" fmla="*/ 34 h 235"/>
                <a:gd name="T26" fmla="*/ 51 w 233"/>
                <a:gd name="T27" fmla="*/ 20 h 235"/>
                <a:gd name="T28" fmla="*/ 71 w 233"/>
                <a:gd name="T29" fmla="*/ 9 h 235"/>
                <a:gd name="T30" fmla="*/ 94 w 233"/>
                <a:gd name="T31" fmla="*/ 2 h 235"/>
                <a:gd name="T32" fmla="*/ 117 w 233"/>
                <a:gd name="T33" fmla="*/ 0 h 235"/>
                <a:gd name="T34" fmla="*/ 141 w 233"/>
                <a:gd name="T35" fmla="*/ 2 h 235"/>
                <a:gd name="T36" fmla="*/ 162 w 233"/>
                <a:gd name="T37" fmla="*/ 9 h 235"/>
                <a:gd name="T38" fmla="*/ 182 w 233"/>
                <a:gd name="T39" fmla="*/ 20 h 235"/>
                <a:gd name="T40" fmla="*/ 199 w 233"/>
                <a:gd name="T41" fmla="*/ 34 h 235"/>
                <a:gd name="T42" fmla="*/ 213 w 233"/>
                <a:gd name="T43" fmla="*/ 51 h 235"/>
                <a:gd name="T44" fmla="*/ 224 w 233"/>
                <a:gd name="T45" fmla="*/ 71 h 235"/>
                <a:gd name="T46" fmla="*/ 231 w 233"/>
                <a:gd name="T47" fmla="*/ 94 h 235"/>
                <a:gd name="T48" fmla="*/ 233 w 233"/>
                <a:gd name="T49" fmla="*/ 117 h 235"/>
                <a:gd name="T50" fmla="*/ 231 w 233"/>
                <a:gd name="T51" fmla="*/ 141 h 235"/>
                <a:gd name="T52" fmla="*/ 224 w 233"/>
                <a:gd name="T53" fmla="*/ 163 h 235"/>
                <a:gd name="T54" fmla="*/ 213 w 233"/>
                <a:gd name="T55" fmla="*/ 183 h 235"/>
                <a:gd name="T56" fmla="*/ 199 w 233"/>
                <a:gd name="T57" fmla="*/ 200 h 235"/>
                <a:gd name="T58" fmla="*/ 182 w 233"/>
                <a:gd name="T59" fmla="*/ 214 h 235"/>
                <a:gd name="T60" fmla="*/ 162 w 233"/>
                <a:gd name="T61" fmla="*/ 225 h 235"/>
                <a:gd name="T62" fmla="*/ 141 w 233"/>
                <a:gd name="T63" fmla="*/ 232 h 235"/>
                <a:gd name="T64" fmla="*/ 117 w 233"/>
                <a:gd name="T65" fmla="*/ 235 h 23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3"/>
                <a:gd name="T100" fmla="*/ 0 h 235"/>
                <a:gd name="T101" fmla="*/ 233 w 233"/>
                <a:gd name="T102" fmla="*/ 235 h 23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3" h="235">
                  <a:moveTo>
                    <a:pt x="117" y="235"/>
                  </a:moveTo>
                  <a:lnTo>
                    <a:pt x="94" y="232"/>
                  </a:lnTo>
                  <a:lnTo>
                    <a:pt x="71" y="225"/>
                  </a:lnTo>
                  <a:lnTo>
                    <a:pt x="51" y="214"/>
                  </a:lnTo>
                  <a:lnTo>
                    <a:pt x="34" y="200"/>
                  </a:lnTo>
                  <a:lnTo>
                    <a:pt x="20" y="183"/>
                  </a:lnTo>
                  <a:lnTo>
                    <a:pt x="9" y="163"/>
                  </a:lnTo>
                  <a:lnTo>
                    <a:pt x="2" y="141"/>
                  </a:lnTo>
                  <a:lnTo>
                    <a:pt x="0" y="117"/>
                  </a:lnTo>
                  <a:lnTo>
                    <a:pt x="2" y="94"/>
                  </a:lnTo>
                  <a:lnTo>
                    <a:pt x="9" y="71"/>
                  </a:lnTo>
                  <a:lnTo>
                    <a:pt x="20" y="51"/>
                  </a:lnTo>
                  <a:lnTo>
                    <a:pt x="34" y="34"/>
                  </a:lnTo>
                  <a:lnTo>
                    <a:pt x="51" y="20"/>
                  </a:lnTo>
                  <a:lnTo>
                    <a:pt x="71" y="9"/>
                  </a:lnTo>
                  <a:lnTo>
                    <a:pt x="94" y="2"/>
                  </a:lnTo>
                  <a:lnTo>
                    <a:pt x="117" y="0"/>
                  </a:lnTo>
                  <a:lnTo>
                    <a:pt x="141" y="2"/>
                  </a:lnTo>
                  <a:lnTo>
                    <a:pt x="162" y="9"/>
                  </a:lnTo>
                  <a:lnTo>
                    <a:pt x="182" y="20"/>
                  </a:lnTo>
                  <a:lnTo>
                    <a:pt x="199" y="34"/>
                  </a:lnTo>
                  <a:lnTo>
                    <a:pt x="213" y="51"/>
                  </a:lnTo>
                  <a:lnTo>
                    <a:pt x="224" y="71"/>
                  </a:lnTo>
                  <a:lnTo>
                    <a:pt x="231" y="94"/>
                  </a:lnTo>
                  <a:lnTo>
                    <a:pt x="233" y="117"/>
                  </a:lnTo>
                  <a:lnTo>
                    <a:pt x="231" y="141"/>
                  </a:lnTo>
                  <a:lnTo>
                    <a:pt x="224" y="163"/>
                  </a:lnTo>
                  <a:lnTo>
                    <a:pt x="213" y="183"/>
                  </a:lnTo>
                  <a:lnTo>
                    <a:pt x="199" y="200"/>
                  </a:lnTo>
                  <a:lnTo>
                    <a:pt x="182" y="214"/>
                  </a:lnTo>
                  <a:lnTo>
                    <a:pt x="162" y="225"/>
                  </a:lnTo>
                  <a:lnTo>
                    <a:pt x="141" y="232"/>
                  </a:lnTo>
                  <a:lnTo>
                    <a:pt x="117" y="235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9" name="Rectangle 98"/>
            <p:cNvSpPr>
              <a:spLocks noChangeArrowheads="1"/>
            </p:cNvSpPr>
            <p:nvPr/>
          </p:nvSpPr>
          <p:spPr bwMode="auto">
            <a:xfrm>
              <a:off x="2559" y="2837"/>
              <a:ext cx="410" cy="2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100" b="1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conexitate</a:t>
              </a:r>
            </a:p>
          </p:txBody>
        </p:sp>
        <p:sp>
          <p:nvSpPr>
            <p:cNvPr id="16420" name="Freeform 99"/>
            <p:cNvSpPr>
              <a:spLocks/>
            </p:cNvSpPr>
            <p:nvPr/>
          </p:nvSpPr>
          <p:spPr bwMode="auto">
            <a:xfrm>
              <a:off x="2544" y="2823"/>
              <a:ext cx="30" cy="303"/>
            </a:xfrm>
            <a:custGeom>
              <a:avLst/>
              <a:gdLst>
                <a:gd name="T0" fmla="*/ 15 w 30"/>
                <a:gd name="T1" fmla="*/ 0 h 303"/>
                <a:gd name="T2" fmla="*/ 0 w 30"/>
                <a:gd name="T3" fmla="*/ 14 h 303"/>
                <a:gd name="T4" fmla="*/ 0 w 30"/>
                <a:gd name="T5" fmla="*/ 303 h 303"/>
                <a:gd name="T6" fmla="*/ 30 w 30"/>
                <a:gd name="T7" fmla="*/ 303 h 303"/>
                <a:gd name="T8" fmla="*/ 30 w 30"/>
                <a:gd name="T9" fmla="*/ 14 h 303"/>
                <a:gd name="T10" fmla="*/ 15 w 30"/>
                <a:gd name="T11" fmla="*/ 29 h 303"/>
                <a:gd name="T12" fmla="*/ 15 w 30"/>
                <a:gd name="T13" fmla="*/ 0 h 303"/>
                <a:gd name="T14" fmla="*/ 0 w 30"/>
                <a:gd name="T15" fmla="*/ 0 h 303"/>
                <a:gd name="T16" fmla="*/ 0 w 30"/>
                <a:gd name="T17" fmla="*/ 14 h 303"/>
                <a:gd name="T18" fmla="*/ 15 w 30"/>
                <a:gd name="T19" fmla="*/ 0 h 30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303"/>
                <a:gd name="T32" fmla="*/ 30 w 30"/>
                <a:gd name="T33" fmla="*/ 303 h 30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303">
                  <a:moveTo>
                    <a:pt x="15" y="0"/>
                  </a:moveTo>
                  <a:lnTo>
                    <a:pt x="0" y="14"/>
                  </a:lnTo>
                  <a:lnTo>
                    <a:pt x="0" y="303"/>
                  </a:lnTo>
                  <a:lnTo>
                    <a:pt x="30" y="303"/>
                  </a:lnTo>
                  <a:lnTo>
                    <a:pt x="30" y="14"/>
                  </a:lnTo>
                  <a:lnTo>
                    <a:pt x="15" y="29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Freeform 100"/>
            <p:cNvSpPr>
              <a:spLocks/>
            </p:cNvSpPr>
            <p:nvPr/>
          </p:nvSpPr>
          <p:spPr bwMode="auto">
            <a:xfrm>
              <a:off x="2559" y="2823"/>
              <a:ext cx="454" cy="29"/>
            </a:xfrm>
            <a:custGeom>
              <a:avLst/>
              <a:gdLst>
                <a:gd name="T0" fmla="*/ 454 w 454"/>
                <a:gd name="T1" fmla="*/ 14 h 29"/>
                <a:gd name="T2" fmla="*/ 439 w 454"/>
                <a:gd name="T3" fmla="*/ 0 h 29"/>
                <a:gd name="T4" fmla="*/ 0 w 454"/>
                <a:gd name="T5" fmla="*/ 0 h 29"/>
                <a:gd name="T6" fmla="*/ 0 w 454"/>
                <a:gd name="T7" fmla="*/ 29 h 29"/>
                <a:gd name="T8" fmla="*/ 439 w 454"/>
                <a:gd name="T9" fmla="*/ 29 h 29"/>
                <a:gd name="T10" fmla="*/ 424 w 454"/>
                <a:gd name="T11" fmla="*/ 14 h 29"/>
                <a:gd name="T12" fmla="*/ 454 w 454"/>
                <a:gd name="T13" fmla="*/ 14 h 29"/>
                <a:gd name="T14" fmla="*/ 454 w 454"/>
                <a:gd name="T15" fmla="*/ 0 h 29"/>
                <a:gd name="T16" fmla="*/ 439 w 454"/>
                <a:gd name="T17" fmla="*/ 0 h 29"/>
                <a:gd name="T18" fmla="*/ 454 w 454"/>
                <a:gd name="T19" fmla="*/ 14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4"/>
                <a:gd name="T31" fmla="*/ 0 h 29"/>
                <a:gd name="T32" fmla="*/ 454 w 454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4" h="29">
                  <a:moveTo>
                    <a:pt x="454" y="14"/>
                  </a:moveTo>
                  <a:lnTo>
                    <a:pt x="439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439" y="29"/>
                  </a:lnTo>
                  <a:lnTo>
                    <a:pt x="424" y="14"/>
                  </a:lnTo>
                  <a:lnTo>
                    <a:pt x="454" y="14"/>
                  </a:lnTo>
                  <a:lnTo>
                    <a:pt x="454" y="0"/>
                  </a:lnTo>
                  <a:lnTo>
                    <a:pt x="439" y="0"/>
                  </a:lnTo>
                  <a:lnTo>
                    <a:pt x="454" y="14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Freeform 101"/>
            <p:cNvSpPr>
              <a:spLocks/>
            </p:cNvSpPr>
            <p:nvPr/>
          </p:nvSpPr>
          <p:spPr bwMode="auto">
            <a:xfrm>
              <a:off x="2983" y="2837"/>
              <a:ext cx="30" cy="303"/>
            </a:xfrm>
            <a:custGeom>
              <a:avLst/>
              <a:gdLst>
                <a:gd name="T0" fmla="*/ 15 w 30"/>
                <a:gd name="T1" fmla="*/ 303 h 303"/>
                <a:gd name="T2" fmla="*/ 30 w 30"/>
                <a:gd name="T3" fmla="*/ 289 h 303"/>
                <a:gd name="T4" fmla="*/ 30 w 30"/>
                <a:gd name="T5" fmla="*/ 0 h 303"/>
                <a:gd name="T6" fmla="*/ 0 w 30"/>
                <a:gd name="T7" fmla="*/ 0 h 303"/>
                <a:gd name="T8" fmla="*/ 0 w 30"/>
                <a:gd name="T9" fmla="*/ 289 h 303"/>
                <a:gd name="T10" fmla="*/ 15 w 30"/>
                <a:gd name="T11" fmla="*/ 274 h 303"/>
                <a:gd name="T12" fmla="*/ 15 w 30"/>
                <a:gd name="T13" fmla="*/ 303 h 303"/>
                <a:gd name="T14" fmla="*/ 30 w 30"/>
                <a:gd name="T15" fmla="*/ 303 h 303"/>
                <a:gd name="T16" fmla="*/ 30 w 30"/>
                <a:gd name="T17" fmla="*/ 289 h 303"/>
                <a:gd name="T18" fmla="*/ 15 w 30"/>
                <a:gd name="T19" fmla="*/ 303 h 30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303"/>
                <a:gd name="T32" fmla="*/ 30 w 30"/>
                <a:gd name="T33" fmla="*/ 303 h 30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303">
                  <a:moveTo>
                    <a:pt x="15" y="303"/>
                  </a:moveTo>
                  <a:lnTo>
                    <a:pt x="30" y="289"/>
                  </a:lnTo>
                  <a:lnTo>
                    <a:pt x="30" y="0"/>
                  </a:lnTo>
                  <a:lnTo>
                    <a:pt x="0" y="0"/>
                  </a:lnTo>
                  <a:lnTo>
                    <a:pt x="0" y="289"/>
                  </a:lnTo>
                  <a:lnTo>
                    <a:pt x="15" y="274"/>
                  </a:lnTo>
                  <a:lnTo>
                    <a:pt x="15" y="303"/>
                  </a:lnTo>
                  <a:lnTo>
                    <a:pt x="30" y="303"/>
                  </a:lnTo>
                  <a:lnTo>
                    <a:pt x="30" y="289"/>
                  </a:lnTo>
                  <a:lnTo>
                    <a:pt x="15" y="30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Freeform 102"/>
            <p:cNvSpPr>
              <a:spLocks/>
            </p:cNvSpPr>
            <p:nvPr/>
          </p:nvSpPr>
          <p:spPr bwMode="auto">
            <a:xfrm>
              <a:off x="2544" y="3111"/>
              <a:ext cx="454" cy="29"/>
            </a:xfrm>
            <a:custGeom>
              <a:avLst/>
              <a:gdLst>
                <a:gd name="T0" fmla="*/ 0 w 454"/>
                <a:gd name="T1" fmla="*/ 15 h 29"/>
                <a:gd name="T2" fmla="*/ 15 w 454"/>
                <a:gd name="T3" fmla="*/ 29 h 29"/>
                <a:gd name="T4" fmla="*/ 454 w 454"/>
                <a:gd name="T5" fmla="*/ 29 h 29"/>
                <a:gd name="T6" fmla="*/ 454 w 454"/>
                <a:gd name="T7" fmla="*/ 0 h 29"/>
                <a:gd name="T8" fmla="*/ 15 w 454"/>
                <a:gd name="T9" fmla="*/ 0 h 29"/>
                <a:gd name="T10" fmla="*/ 30 w 454"/>
                <a:gd name="T11" fmla="*/ 15 h 29"/>
                <a:gd name="T12" fmla="*/ 0 w 454"/>
                <a:gd name="T13" fmla="*/ 15 h 29"/>
                <a:gd name="T14" fmla="*/ 0 w 454"/>
                <a:gd name="T15" fmla="*/ 29 h 29"/>
                <a:gd name="T16" fmla="*/ 15 w 454"/>
                <a:gd name="T17" fmla="*/ 29 h 29"/>
                <a:gd name="T18" fmla="*/ 0 w 454"/>
                <a:gd name="T19" fmla="*/ 15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4"/>
                <a:gd name="T31" fmla="*/ 0 h 29"/>
                <a:gd name="T32" fmla="*/ 454 w 454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4" h="29">
                  <a:moveTo>
                    <a:pt x="0" y="15"/>
                  </a:moveTo>
                  <a:lnTo>
                    <a:pt x="15" y="29"/>
                  </a:lnTo>
                  <a:lnTo>
                    <a:pt x="454" y="29"/>
                  </a:lnTo>
                  <a:lnTo>
                    <a:pt x="454" y="0"/>
                  </a:lnTo>
                  <a:lnTo>
                    <a:pt x="15" y="0"/>
                  </a:lnTo>
                  <a:lnTo>
                    <a:pt x="30" y="15"/>
                  </a:lnTo>
                  <a:lnTo>
                    <a:pt x="0" y="15"/>
                  </a:lnTo>
                  <a:lnTo>
                    <a:pt x="0" y="29"/>
                  </a:lnTo>
                  <a:lnTo>
                    <a:pt x="15" y="2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Freeform 103"/>
            <p:cNvSpPr>
              <a:spLocks/>
            </p:cNvSpPr>
            <p:nvPr/>
          </p:nvSpPr>
          <p:spPr bwMode="auto">
            <a:xfrm>
              <a:off x="2438" y="3424"/>
              <a:ext cx="357" cy="90"/>
            </a:xfrm>
            <a:custGeom>
              <a:avLst/>
              <a:gdLst>
                <a:gd name="T0" fmla="*/ 0 w 357"/>
                <a:gd name="T1" fmla="*/ 0 h 90"/>
                <a:gd name="T2" fmla="*/ 11 w 357"/>
                <a:gd name="T3" fmla="*/ 21 h 90"/>
                <a:gd name="T4" fmla="*/ 30 w 357"/>
                <a:gd name="T5" fmla="*/ 10 h 90"/>
                <a:gd name="T6" fmla="*/ 48 w 357"/>
                <a:gd name="T7" fmla="*/ 29 h 90"/>
                <a:gd name="T8" fmla="*/ 83 w 357"/>
                <a:gd name="T9" fmla="*/ 16 h 90"/>
                <a:gd name="T10" fmla="*/ 119 w 357"/>
                <a:gd name="T11" fmla="*/ 11 h 90"/>
                <a:gd name="T12" fmla="*/ 136 w 357"/>
                <a:gd name="T13" fmla="*/ 30 h 90"/>
                <a:gd name="T14" fmla="*/ 165 w 357"/>
                <a:gd name="T15" fmla="*/ 26 h 90"/>
                <a:gd name="T16" fmla="*/ 202 w 357"/>
                <a:gd name="T17" fmla="*/ 34 h 90"/>
                <a:gd name="T18" fmla="*/ 221 w 357"/>
                <a:gd name="T19" fmla="*/ 16 h 90"/>
                <a:gd name="T20" fmla="*/ 262 w 357"/>
                <a:gd name="T21" fmla="*/ 40 h 90"/>
                <a:gd name="T22" fmla="*/ 288 w 357"/>
                <a:gd name="T23" fmla="*/ 72 h 90"/>
                <a:gd name="T24" fmla="*/ 343 w 357"/>
                <a:gd name="T25" fmla="*/ 48 h 90"/>
                <a:gd name="T26" fmla="*/ 357 w 357"/>
                <a:gd name="T27" fmla="*/ 90 h 90"/>
                <a:gd name="T28" fmla="*/ 0 w 357"/>
                <a:gd name="T29" fmla="*/ 0 h 9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57"/>
                <a:gd name="T46" fmla="*/ 0 h 90"/>
                <a:gd name="T47" fmla="*/ 357 w 357"/>
                <a:gd name="T48" fmla="*/ 90 h 9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57" h="90">
                  <a:moveTo>
                    <a:pt x="0" y="0"/>
                  </a:moveTo>
                  <a:lnTo>
                    <a:pt x="11" y="21"/>
                  </a:lnTo>
                  <a:lnTo>
                    <a:pt x="30" y="10"/>
                  </a:lnTo>
                  <a:lnTo>
                    <a:pt x="48" y="29"/>
                  </a:lnTo>
                  <a:lnTo>
                    <a:pt x="83" y="16"/>
                  </a:lnTo>
                  <a:lnTo>
                    <a:pt x="119" y="11"/>
                  </a:lnTo>
                  <a:lnTo>
                    <a:pt x="136" y="30"/>
                  </a:lnTo>
                  <a:lnTo>
                    <a:pt x="165" y="26"/>
                  </a:lnTo>
                  <a:lnTo>
                    <a:pt x="202" y="34"/>
                  </a:lnTo>
                  <a:lnTo>
                    <a:pt x="221" y="16"/>
                  </a:lnTo>
                  <a:lnTo>
                    <a:pt x="262" y="40"/>
                  </a:lnTo>
                  <a:lnTo>
                    <a:pt x="288" y="72"/>
                  </a:lnTo>
                  <a:lnTo>
                    <a:pt x="343" y="48"/>
                  </a:lnTo>
                  <a:lnTo>
                    <a:pt x="357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Freeform 104"/>
            <p:cNvSpPr>
              <a:spLocks/>
            </p:cNvSpPr>
            <p:nvPr/>
          </p:nvSpPr>
          <p:spPr bwMode="auto">
            <a:xfrm>
              <a:off x="2480" y="3343"/>
              <a:ext cx="359" cy="79"/>
            </a:xfrm>
            <a:custGeom>
              <a:avLst/>
              <a:gdLst>
                <a:gd name="T0" fmla="*/ 0 w 359"/>
                <a:gd name="T1" fmla="*/ 0 h 79"/>
                <a:gd name="T2" fmla="*/ 11 w 359"/>
                <a:gd name="T3" fmla="*/ 20 h 79"/>
                <a:gd name="T4" fmla="*/ 31 w 359"/>
                <a:gd name="T5" fmla="*/ 10 h 79"/>
                <a:gd name="T6" fmla="*/ 49 w 359"/>
                <a:gd name="T7" fmla="*/ 28 h 79"/>
                <a:gd name="T8" fmla="*/ 83 w 359"/>
                <a:gd name="T9" fmla="*/ 14 h 79"/>
                <a:gd name="T10" fmla="*/ 118 w 359"/>
                <a:gd name="T11" fmla="*/ 8 h 79"/>
                <a:gd name="T12" fmla="*/ 137 w 359"/>
                <a:gd name="T13" fmla="*/ 26 h 79"/>
                <a:gd name="T14" fmla="*/ 165 w 359"/>
                <a:gd name="T15" fmla="*/ 20 h 79"/>
                <a:gd name="T16" fmla="*/ 203 w 359"/>
                <a:gd name="T17" fmla="*/ 28 h 79"/>
                <a:gd name="T18" fmla="*/ 222 w 359"/>
                <a:gd name="T19" fmla="*/ 10 h 79"/>
                <a:gd name="T20" fmla="*/ 262 w 359"/>
                <a:gd name="T21" fmla="*/ 31 h 79"/>
                <a:gd name="T22" fmla="*/ 290 w 359"/>
                <a:gd name="T23" fmla="*/ 63 h 79"/>
                <a:gd name="T24" fmla="*/ 345 w 359"/>
                <a:gd name="T25" fmla="*/ 38 h 79"/>
                <a:gd name="T26" fmla="*/ 359 w 359"/>
                <a:gd name="T27" fmla="*/ 79 h 79"/>
                <a:gd name="T28" fmla="*/ 0 w 359"/>
                <a:gd name="T29" fmla="*/ 0 h 7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59"/>
                <a:gd name="T46" fmla="*/ 0 h 79"/>
                <a:gd name="T47" fmla="*/ 359 w 359"/>
                <a:gd name="T48" fmla="*/ 79 h 7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59" h="79">
                  <a:moveTo>
                    <a:pt x="0" y="0"/>
                  </a:moveTo>
                  <a:lnTo>
                    <a:pt x="11" y="20"/>
                  </a:lnTo>
                  <a:lnTo>
                    <a:pt x="31" y="10"/>
                  </a:lnTo>
                  <a:lnTo>
                    <a:pt x="49" y="28"/>
                  </a:lnTo>
                  <a:lnTo>
                    <a:pt x="83" y="14"/>
                  </a:lnTo>
                  <a:lnTo>
                    <a:pt x="118" y="8"/>
                  </a:lnTo>
                  <a:lnTo>
                    <a:pt x="137" y="26"/>
                  </a:lnTo>
                  <a:lnTo>
                    <a:pt x="165" y="20"/>
                  </a:lnTo>
                  <a:lnTo>
                    <a:pt x="203" y="28"/>
                  </a:lnTo>
                  <a:lnTo>
                    <a:pt x="222" y="10"/>
                  </a:lnTo>
                  <a:lnTo>
                    <a:pt x="262" y="31"/>
                  </a:lnTo>
                  <a:lnTo>
                    <a:pt x="290" y="63"/>
                  </a:lnTo>
                  <a:lnTo>
                    <a:pt x="345" y="38"/>
                  </a:lnTo>
                  <a:lnTo>
                    <a:pt x="35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6" name="Freeform 105"/>
            <p:cNvSpPr>
              <a:spLocks/>
            </p:cNvSpPr>
            <p:nvPr/>
          </p:nvSpPr>
          <p:spPr bwMode="auto">
            <a:xfrm>
              <a:off x="2495" y="3261"/>
              <a:ext cx="358" cy="85"/>
            </a:xfrm>
            <a:custGeom>
              <a:avLst/>
              <a:gdLst>
                <a:gd name="T0" fmla="*/ 0 w 358"/>
                <a:gd name="T1" fmla="*/ 0 h 85"/>
                <a:gd name="T2" fmla="*/ 11 w 358"/>
                <a:gd name="T3" fmla="*/ 20 h 85"/>
                <a:gd name="T4" fmla="*/ 31 w 358"/>
                <a:gd name="T5" fmla="*/ 10 h 85"/>
                <a:gd name="T6" fmla="*/ 49 w 358"/>
                <a:gd name="T7" fmla="*/ 28 h 85"/>
                <a:gd name="T8" fmla="*/ 83 w 358"/>
                <a:gd name="T9" fmla="*/ 15 h 85"/>
                <a:gd name="T10" fmla="*/ 118 w 358"/>
                <a:gd name="T11" fmla="*/ 9 h 85"/>
                <a:gd name="T12" fmla="*/ 136 w 358"/>
                <a:gd name="T13" fmla="*/ 28 h 85"/>
                <a:gd name="T14" fmla="*/ 165 w 358"/>
                <a:gd name="T15" fmla="*/ 23 h 85"/>
                <a:gd name="T16" fmla="*/ 203 w 358"/>
                <a:gd name="T17" fmla="*/ 31 h 85"/>
                <a:gd name="T18" fmla="*/ 222 w 358"/>
                <a:gd name="T19" fmla="*/ 14 h 85"/>
                <a:gd name="T20" fmla="*/ 262 w 358"/>
                <a:gd name="T21" fmla="*/ 36 h 85"/>
                <a:gd name="T22" fmla="*/ 289 w 358"/>
                <a:gd name="T23" fmla="*/ 67 h 85"/>
                <a:gd name="T24" fmla="*/ 343 w 358"/>
                <a:gd name="T25" fmla="*/ 44 h 85"/>
                <a:gd name="T26" fmla="*/ 358 w 358"/>
                <a:gd name="T27" fmla="*/ 85 h 85"/>
                <a:gd name="T28" fmla="*/ 0 w 358"/>
                <a:gd name="T29" fmla="*/ 0 h 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58"/>
                <a:gd name="T46" fmla="*/ 0 h 85"/>
                <a:gd name="T47" fmla="*/ 358 w 358"/>
                <a:gd name="T48" fmla="*/ 85 h 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58" h="85">
                  <a:moveTo>
                    <a:pt x="0" y="0"/>
                  </a:moveTo>
                  <a:lnTo>
                    <a:pt x="11" y="20"/>
                  </a:lnTo>
                  <a:lnTo>
                    <a:pt x="31" y="10"/>
                  </a:lnTo>
                  <a:lnTo>
                    <a:pt x="49" y="28"/>
                  </a:lnTo>
                  <a:lnTo>
                    <a:pt x="83" y="15"/>
                  </a:lnTo>
                  <a:lnTo>
                    <a:pt x="118" y="9"/>
                  </a:lnTo>
                  <a:lnTo>
                    <a:pt x="136" y="28"/>
                  </a:lnTo>
                  <a:lnTo>
                    <a:pt x="165" y="23"/>
                  </a:lnTo>
                  <a:lnTo>
                    <a:pt x="203" y="31"/>
                  </a:lnTo>
                  <a:lnTo>
                    <a:pt x="222" y="14"/>
                  </a:lnTo>
                  <a:lnTo>
                    <a:pt x="262" y="36"/>
                  </a:lnTo>
                  <a:lnTo>
                    <a:pt x="289" y="67"/>
                  </a:lnTo>
                  <a:lnTo>
                    <a:pt x="343" y="44"/>
                  </a:lnTo>
                  <a:lnTo>
                    <a:pt x="358" y="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Freeform 106"/>
            <p:cNvSpPr>
              <a:spLocks/>
            </p:cNvSpPr>
            <p:nvPr/>
          </p:nvSpPr>
          <p:spPr bwMode="auto">
            <a:xfrm>
              <a:off x="3062" y="2433"/>
              <a:ext cx="918" cy="1212"/>
            </a:xfrm>
            <a:custGeom>
              <a:avLst/>
              <a:gdLst>
                <a:gd name="T0" fmla="*/ 617 w 918"/>
                <a:gd name="T1" fmla="*/ 955 h 1212"/>
                <a:gd name="T2" fmla="*/ 613 w 918"/>
                <a:gd name="T3" fmla="*/ 952 h 1212"/>
                <a:gd name="T4" fmla="*/ 599 w 918"/>
                <a:gd name="T5" fmla="*/ 942 h 1212"/>
                <a:gd name="T6" fmla="*/ 577 w 918"/>
                <a:gd name="T7" fmla="*/ 929 h 1212"/>
                <a:gd name="T8" fmla="*/ 549 w 918"/>
                <a:gd name="T9" fmla="*/ 913 h 1212"/>
                <a:gd name="T10" fmla="*/ 515 w 918"/>
                <a:gd name="T11" fmla="*/ 898 h 1212"/>
                <a:gd name="T12" fmla="*/ 475 w 918"/>
                <a:gd name="T13" fmla="*/ 883 h 1212"/>
                <a:gd name="T14" fmla="*/ 431 w 918"/>
                <a:gd name="T15" fmla="*/ 873 h 1212"/>
                <a:gd name="T16" fmla="*/ 384 w 918"/>
                <a:gd name="T17" fmla="*/ 866 h 1212"/>
                <a:gd name="T18" fmla="*/ 335 w 918"/>
                <a:gd name="T19" fmla="*/ 867 h 1212"/>
                <a:gd name="T20" fmla="*/ 284 w 918"/>
                <a:gd name="T21" fmla="*/ 877 h 1212"/>
                <a:gd name="T22" fmla="*/ 233 w 918"/>
                <a:gd name="T23" fmla="*/ 896 h 1212"/>
                <a:gd name="T24" fmla="*/ 182 w 918"/>
                <a:gd name="T25" fmla="*/ 928 h 1212"/>
                <a:gd name="T26" fmla="*/ 133 w 918"/>
                <a:gd name="T27" fmla="*/ 973 h 1212"/>
                <a:gd name="T28" fmla="*/ 85 w 918"/>
                <a:gd name="T29" fmla="*/ 1035 h 1212"/>
                <a:gd name="T30" fmla="*/ 41 w 918"/>
                <a:gd name="T31" fmla="*/ 1114 h 1212"/>
                <a:gd name="T32" fmla="*/ 0 w 918"/>
                <a:gd name="T33" fmla="*/ 1212 h 1212"/>
                <a:gd name="T34" fmla="*/ 285 w 918"/>
                <a:gd name="T35" fmla="*/ 333 h 1212"/>
                <a:gd name="T36" fmla="*/ 288 w 918"/>
                <a:gd name="T37" fmla="*/ 328 h 1212"/>
                <a:gd name="T38" fmla="*/ 299 w 918"/>
                <a:gd name="T39" fmla="*/ 311 h 1212"/>
                <a:gd name="T40" fmla="*/ 315 w 918"/>
                <a:gd name="T41" fmla="*/ 286 h 1212"/>
                <a:gd name="T42" fmla="*/ 336 w 918"/>
                <a:gd name="T43" fmla="*/ 255 h 1212"/>
                <a:gd name="T44" fmla="*/ 364 w 918"/>
                <a:gd name="T45" fmla="*/ 220 h 1212"/>
                <a:gd name="T46" fmla="*/ 397 w 918"/>
                <a:gd name="T47" fmla="*/ 181 h 1212"/>
                <a:gd name="T48" fmla="*/ 433 w 918"/>
                <a:gd name="T49" fmla="*/ 142 h 1212"/>
                <a:gd name="T50" fmla="*/ 475 w 918"/>
                <a:gd name="T51" fmla="*/ 105 h 1212"/>
                <a:gd name="T52" fmla="*/ 521 w 918"/>
                <a:gd name="T53" fmla="*/ 69 h 1212"/>
                <a:gd name="T54" fmla="*/ 570 w 918"/>
                <a:gd name="T55" fmla="*/ 40 h 1212"/>
                <a:gd name="T56" fmla="*/ 622 w 918"/>
                <a:gd name="T57" fmla="*/ 17 h 1212"/>
                <a:gd name="T58" fmla="*/ 677 w 918"/>
                <a:gd name="T59" fmla="*/ 3 h 1212"/>
                <a:gd name="T60" fmla="*/ 734 w 918"/>
                <a:gd name="T61" fmla="*/ 0 h 1212"/>
                <a:gd name="T62" fmla="*/ 794 w 918"/>
                <a:gd name="T63" fmla="*/ 11 h 1212"/>
                <a:gd name="T64" fmla="*/ 855 w 918"/>
                <a:gd name="T65" fmla="*/ 35 h 1212"/>
                <a:gd name="T66" fmla="*/ 918 w 918"/>
                <a:gd name="T67" fmla="*/ 76 h 1212"/>
                <a:gd name="T68" fmla="*/ 915 w 918"/>
                <a:gd name="T69" fmla="*/ 80 h 1212"/>
                <a:gd name="T70" fmla="*/ 907 w 918"/>
                <a:gd name="T71" fmla="*/ 93 h 1212"/>
                <a:gd name="T72" fmla="*/ 895 w 918"/>
                <a:gd name="T73" fmla="*/ 114 h 1212"/>
                <a:gd name="T74" fmla="*/ 879 w 918"/>
                <a:gd name="T75" fmla="*/ 142 h 1212"/>
                <a:gd name="T76" fmla="*/ 860 w 918"/>
                <a:gd name="T77" fmla="*/ 178 h 1212"/>
                <a:gd name="T78" fmla="*/ 838 w 918"/>
                <a:gd name="T79" fmla="*/ 221 h 1212"/>
                <a:gd name="T80" fmla="*/ 814 w 918"/>
                <a:gd name="T81" fmla="*/ 271 h 1212"/>
                <a:gd name="T82" fmla="*/ 790 w 918"/>
                <a:gd name="T83" fmla="*/ 327 h 1212"/>
                <a:gd name="T84" fmla="*/ 764 w 918"/>
                <a:gd name="T85" fmla="*/ 388 h 1212"/>
                <a:gd name="T86" fmla="*/ 737 w 918"/>
                <a:gd name="T87" fmla="*/ 456 h 1212"/>
                <a:gd name="T88" fmla="*/ 713 w 918"/>
                <a:gd name="T89" fmla="*/ 528 h 1212"/>
                <a:gd name="T90" fmla="*/ 688 w 918"/>
                <a:gd name="T91" fmla="*/ 605 h 1212"/>
                <a:gd name="T92" fmla="*/ 666 w 918"/>
                <a:gd name="T93" fmla="*/ 687 h 1212"/>
                <a:gd name="T94" fmla="*/ 647 w 918"/>
                <a:gd name="T95" fmla="*/ 773 h 1212"/>
                <a:gd name="T96" fmla="*/ 630 w 918"/>
                <a:gd name="T97" fmla="*/ 862 h 1212"/>
                <a:gd name="T98" fmla="*/ 617 w 918"/>
                <a:gd name="T99" fmla="*/ 955 h 121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18"/>
                <a:gd name="T151" fmla="*/ 0 h 1212"/>
                <a:gd name="T152" fmla="*/ 918 w 918"/>
                <a:gd name="T153" fmla="*/ 1212 h 121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18" h="1212">
                  <a:moveTo>
                    <a:pt x="617" y="955"/>
                  </a:moveTo>
                  <a:lnTo>
                    <a:pt x="613" y="952"/>
                  </a:lnTo>
                  <a:lnTo>
                    <a:pt x="599" y="942"/>
                  </a:lnTo>
                  <a:lnTo>
                    <a:pt x="577" y="929"/>
                  </a:lnTo>
                  <a:lnTo>
                    <a:pt x="549" y="913"/>
                  </a:lnTo>
                  <a:lnTo>
                    <a:pt x="515" y="898"/>
                  </a:lnTo>
                  <a:lnTo>
                    <a:pt x="475" y="883"/>
                  </a:lnTo>
                  <a:lnTo>
                    <a:pt x="431" y="873"/>
                  </a:lnTo>
                  <a:lnTo>
                    <a:pt x="384" y="866"/>
                  </a:lnTo>
                  <a:lnTo>
                    <a:pt x="335" y="867"/>
                  </a:lnTo>
                  <a:lnTo>
                    <a:pt x="284" y="877"/>
                  </a:lnTo>
                  <a:lnTo>
                    <a:pt x="233" y="896"/>
                  </a:lnTo>
                  <a:lnTo>
                    <a:pt x="182" y="928"/>
                  </a:lnTo>
                  <a:lnTo>
                    <a:pt x="133" y="973"/>
                  </a:lnTo>
                  <a:lnTo>
                    <a:pt x="85" y="1035"/>
                  </a:lnTo>
                  <a:lnTo>
                    <a:pt x="41" y="1114"/>
                  </a:lnTo>
                  <a:lnTo>
                    <a:pt x="0" y="1212"/>
                  </a:lnTo>
                  <a:lnTo>
                    <a:pt x="285" y="333"/>
                  </a:lnTo>
                  <a:lnTo>
                    <a:pt x="288" y="328"/>
                  </a:lnTo>
                  <a:lnTo>
                    <a:pt x="299" y="311"/>
                  </a:lnTo>
                  <a:lnTo>
                    <a:pt x="315" y="286"/>
                  </a:lnTo>
                  <a:lnTo>
                    <a:pt x="336" y="255"/>
                  </a:lnTo>
                  <a:lnTo>
                    <a:pt x="364" y="220"/>
                  </a:lnTo>
                  <a:lnTo>
                    <a:pt x="397" y="181"/>
                  </a:lnTo>
                  <a:lnTo>
                    <a:pt x="433" y="142"/>
                  </a:lnTo>
                  <a:lnTo>
                    <a:pt x="475" y="105"/>
                  </a:lnTo>
                  <a:lnTo>
                    <a:pt x="521" y="69"/>
                  </a:lnTo>
                  <a:lnTo>
                    <a:pt x="570" y="40"/>
                  </a:lnTo>
                  <a:lnTo>
                    <a:pt x="622" y="17"/>
                  </a:lnTo>
                  <a:lnTo>
                    <a:pt x="677" y="3"/>
                  </a:lnTo>
                  <a:lnTo>
                    <a:pt x="734" y="0"/>
                  </a:lnTo>
                  <a:lnTo>
                    <a:pt x="794" y="11"/>
                  </a:lnTo>
                  <a:lnTo>
                    <a:pt x="855" y="35"/>
                  </a:lnTo>
                  <a:lnTo>
                    <a:pt x="918" y="76"/>
                  </a:lnTo>
                  <a:lnTo>
                    <a:pt x="915" y="80"/>
                  </a:lnTo>
                  <a:lnTo>
                    <a:pt x="907" y="93"/>
                  </a:lnTo>
                  <a:lnTo>
                    <a:pt x="895" y="114"/>
                  </a:lnTo>
                  <a:lnTo>
                    <a:pt x="879" y="142"/>
                  </a:lnTo>
                  <a:lnTo>
                    <a:pt x="860" y="178"/>
                  </a:lnTo>
                  <a:lnTo>
                    <a:pt x="838" y="221"/>
                  </a:lnTo>
                  <a:lnTo>
                    <a:pt x="814" y="271"/>
                  </a:lnTo>
                  <a:lnTo>
                    <a:pt x="790" y="327"/>
                  </a:lnTo>
                  <a:lnTo>
                    <a:pt x="764" y="388"/>
                  </a:lnTo>
                  <a:lnTo>
                    <a:pt x="737" y="456"/>
                  </a:lnTo>
                  <a:lnTo>
                    <a:pt x="713" y="528"/>
                  </a:lnTo>
                  <a:lnTo>
                    <a:pt x="688" y="605"/>
                  </a:lnTo>
                  <a:lnTo>
                    <a:pt x="666" y="687"/>
                  </a:lnTo>
                  <a:lnTo>
                    <a:pt x="647" y="773"/>
                  </a:lnTo>
                  <a:lnTo>
                    <a:pt x="630" y="862"/>
                  </a:lnTo>
                  <a:lnTo>
                    <a:pt x="617" y="955"/>
                  </a:lnTo>
                  <a:close/>
                </a:path>
              </a:pathLst>
            </a:custGeom>
            <a:solidFill>
              <a:srgbClr val="B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8" name="Freeform 107"/>
            <p:cNvSpPr>
              <a:spLocks/>
            </p:cNvSpPr>
            <p:nvPr/>
          </p:nvSpPr>
          <p:spPr bwMode="auto">
            <a:xfrm>
              <a:off x="3382" y="2415"/>
              <a:ext cx="604" cy="285"/>
            </a:xfrm>
            <a:custGeom>
              <a:avLst/>
              <a:gdLst>
                <a:gd name="T0" fmla="*/ 0 w 604"/>
                <a:gd name="T1" fmla="*/ 285 h 285"/>
                <a:gd name="T2" fmla="*/ 3 w 604"/>
                <a:gd name="T3" fmla="*/ 281 h 285"/>
                <a:gd name="T4" fmla="*/ 10 w 604"/>
                <a:gd name="T5" fmla="*/ 268 h 285"/>
                <a:gd name="T6" fmla="*/ 21 w 604"/>
                <a:gd name="T7" fmla="*/ 249 h 285"/>
                <a:gd name="T8" fmla="*/ 38 w 604"/>
                <a:gd name="T9" fmla="*/ 224 h 285"/>
                <a:gd name="T10" fmla="*/ 58 w 604"/>
                <a:gd name="T11" fmla="*/ 196 h 285"/>
                <a:gd name="T12" fmla="*/ 84 w 604"/>
                <a:gd name="T13" fmla="*/ 166 h 285"/>
                <a:gd name="T14" fmla="*/ 115 w 604"/>
                <a:gd name="T15" fmla="*/ 137 h 285"/>
                <a:gd name="T16" fmla="*/ 149 w 604"/>
                <a:gd name="T17" fmla="*/ 107 h 285"/>
                <a:gd name="T18" fmla="*/ 189 w 604"/>
                <a:gd name="T19" fmla="*/ 80 h 285"/>
                <a:gd name="T20" fmla="*/ 234 w 604"/>
                <a:gd name="T21" fmla="*/ 57 h 285"/>
                <a:gd name="T22" fmla="*/ 283 w 604"/>
                <a:gd name="T23" fmla="*/ 39 h 285"/>
                <a:gd name="T24" fmla="*/ 337 w 604"/>
                <a:gd name="T25" fmla="*/ 29 h 285"/>
                <a:gd name="T26" fmla="*/ 397 w 604"/>
                <a:gd name="T27" fmla="*/ 27 h 285"/>
                <a:gd name="T28" fmla="*/ 461 w 604"/>
                <a:gd name="T29" fmla="*/ 34 h 285"/>
                <a:gd name="T30" fmla="*/ 531 w 604"/>
                <a:gd name="T31" fmla="*/ 54 h 285"/>
                <a:gd name="T32" fmla="*/ 604 w 604"/>
                <a:gd name="T33" fmla="*/ 86 h 285"/>
                <a:gd name="T34" fmla="*/ 599 w 604"/>
                <a:gd name="T35" fmla="*/ 83 h 285"/>
                <a:gd name="T36" fmla="*/ 585 w 604"/>
                <a:gd name="T37" fmla="*/ 75 h 285"/>
                <a:gd name="T38" fmla="*/ 563 w 604"/>
                <a:gd name="T39" fmla="*/ 63 h 285"/>
                <a:gd name="T40" fmla="*/ 534 w 604"/>
                <a:gd name="T41" fmla="*/ 48 h 285"/>
                <a:gd name="T42" fmla="*/ 499 w 604"/>
                <a:gd name="T43" fmla="*/ 33 h 285"/>
                <a:gd name="T44" fmla="*/ 458 w 604"/>
                <a:gd name="T45" fmla="*/ 19 h 285"/>
                <a:gd name="T46" fmla="*/ 413 w 604"/>
                <a:gd name="T47" fmla="*/ 9 h 285"/>
                <a:gd name="T48" fmla="*/ 366 w 604"/>
                <a:gd name="T49" fmla="*/ 1 h 285"/>
                <a:gd name="T50" fmla="*/ 317 w 604"/>
                <a:gd name="T51" fmla="*/ 0 h 285"/>
                <a:gd name="T52" fmla="*/ 266 w 604"/>
                <a:gd name="T53" fmla="*/ 6 h 285"/>
                <a:gd name="T54" fmla="*/ 216 w 604"/>
                <a:gd name="T55" fmla="*/ 21 h 285"/>
                <a:gd name="T56" fmla="*/ 167 w 604"/>
                <a:gd name="T57" fmla="*/ 46 h 285"/>
                <a:gd name="T58" fmla="*/ 120 w 604"/>
                <a:gd name="T59" fmla="*/ 84 h 285"/>
                <a:gd name="T60" fmla="*/ 75 w 604"/>
                <a:gd name="T61" fmla="*/ 135 h 285"/>
                <a:gd name="T62" fmla="*/ 36 w 604"/>
                <a:gd name="T63" fmla="*/ 202 h 285"/>
                <a:gd name="T64" fmla="*/ 0 w 604"/>
                <a:gd name="T65" fmla="*/ 285 h 2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04"/>
                <a:gd name="T100" fmla="*/ 0 h 285"/>
                <a:gd name="T101" fmla="*/ 604 w 604"/>
                <a:gd name="T102" fmla="*/ 285 h 2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04" h="285">
                  <a:moveTo>
                    <a:pt x="0" y="285"/>
                  </a:moveTo>
                  <a:lnTo>
                    <a:pt x="3" y="281"/>
                  </a:lnTo>
                  <a:lnTo>
                    <a:pt x="10" y="268"/>
                  </a:lnTo>
                  <a:lnTo>
                    <a:pt x="21" y="249"/>
                  </a:lnTo>
                  <a:lnTo>
                    <a:pt x="38" y="224"/>
                  </a:lnTo>
                  <a:lnTo>
                    <a:pt x="58" y="196"/>
                  </a:lnTo>
                  <a:lnTo>
                    <a:pt x="84" y="166"/>
                  </a:lnTo>
                  <a:lnTo>
                    <a:pt x="115" y="137"/>
                  </a:lnTo>
                  <a:lnTo>
                    <a:pt x="149" y="107"/>
                  </a:lnTo>
                  <a:lnTo>
                    <a:pt x="189" y="80"/>
                  </a:lnTo>
                  <a:lnTo>
                    <a:pt x="234" y="57"/>
                  </a:lnTo>
                  <a:lnTo>
                    <a:pt x="283" y="39"/>
                  </a:lnTo>
                  <a:lnTo>
                    <a:pt x="337" y="29"/>
                  </a:lnTo>
                  <a:lnTo>
                    <a:pt x="397" y="27"/>
                  </a:lnTo>
                  <a:lnTo>
                    <a:pt x="461" y="34"/>
                  </a:lnTo>
                  <a:lnTo>
                    <a:pt x="531" y="54"/>
                  </a:lnTo>
                  <a:lnTo>
                    <a:pt x="604" y="86"/>
                  </a:lnTo>
                  <a:lnTo>
                    <a:pt x="599" y="83"/>
                  </a:lnTo>
                  <a:lnTo>
                    <a:pt x="585" y="75"/>
                  </a:lnTo>
                  <a:lnTo>
                    <a:pt x="563" y="63"/>
                  </a:lnTo>
                  <a:lnTo>
                    <a:pt x="534" y="48"/>
                  </a:lnTo>
                  <a:lnTo>
                    <a:pt x="499" y="33"/>
                  </a:lnTo>
                  <a:lnTo>
                    <a:pt x="458" y="19"/>
                  </a:lnTo>
                  <a:lnTo>
                    <a:pt x="413" y="9"/>
                  </a:lnTo>
                  <a:lnTo>
                    <a:pt x="366" y="1"/>
                  </a:lnTo>
                  <a:lnTo>
                    <a:pt x="317" y="0"/>
                  </a:lnTo>
                  <a:lnTo>
                    <a:pt x="266" y="6"/>
                  </a:lnTo>
                  <a:lnTo>
                    <a:pt x="216" y="21"/>
                  </a:lnTo>
                  <a:lnTo>
                    <a:pt x="167" y="46"/>
                  </a:lnTo>
                  <a:lnTo>
                    <a:pt x="120" y="84"/>
                  </a:lnTo>
                  <a:lnTo>
                    <a:pt x="75" y="135"/>
                  </a:lnTo>
                  <a:lnTo>
                    <a:pt x="36" y="202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9" name="Freeform 108"/>
            <p:cNvSpPr>
              <a:spLocks/>
            </p:cNvSpPr>
            <p:nvPr/>
          </p:nvSpPr>
          <p:spPr bwMode="auto">
            <a:xfrm>
              <a:off x="3759" y="2533"/>
              <a:ext cx="206" cy="598"/>
            </a:xfrm>
            <a:custGeom>
              <a:avLst/>
              <a:gdLst>
                <a:gd name="T0" fmla="*/ 206 w 206"/>
                <a:gd name="T1" fmla="*/ 0 h 598"/>
                <a:gd name="T2" fmla="*/ 203 w 206"/>
                <a:gd name="T3" fmla="*/ 5 h 598"/>
                <a:gd name="T4" fmla="*/ 195 w 206"/>
                <a:gd name="T5" fmla="*/ 16 h 598"/>
                <a:gd name="T6" fmla="*/ 183 w 206"/>
                <a:gd name="T7" fmla="*/ 37 h 598"/>
                <a:gd name="T8" fmla="*/ 168 w 206"/>
                <a:gd name="T9" fmla="*/ 62 h 598"/>
                <a:gd name="T10" fmla="*/ 150 w 206"/>
                <a:gd name="T11" fmla="*/ 94 h 598"/>
                <a:gd name="T12" fmla="*/ 131 w 206"/>
                <a:gd name="T13" fmla="*/ 131 h 598"/>
                <a:gd name="T14" fmla="*/ 111 w 206"/>
                <a:gd name="T15" fmla="*/ 171 h 598"/>
                <a:gd name="T16" fmla="*/ 90 w 206"/>
                <a:gd name="T17" fmla="*/ 216 h 598"/>
                <a:gd name="T18" fmla="*/ 69 w 206"/>
                <a:gd name="T19" fmla="*/ 262 h 598"/>
                <a:gd name="T20" fmla="*/ 50 w 206"/>
                <a:gd name="T21" fmla="*/ 311 h 598"/>
                <a:gd name="T22" fmla="*/ 33 w 206"/>
                <a:gd name="T23" fmla="*/ 361 h 598"/>
                <a:gd name="T24" fmla="*/ 18 w 206"/>
                <a:gd name="T25" fmla="*/ 410 h 598"/>
                <a:gd name="T26" fmla="*/ 7 w 206"/>
                <a:gd name="T27" fmla="*/ 460 h 598"/>
                <a:gd name="T28" fmla="*/ 1 w 206"/>
                <a:gd name="T29" fmla="*/ 508 h 598"/>
                <a:gd name="T30" fmla="*/ 0 w 206"/>
                <a:gd name="T31" fmla="*/ 554 h 598"/>
                <a:gd name="T32" fmla="*/ 4 w 206"/>
                <a:gd name="T33" fmla="*/ 598 h 598"/>
                <a:gd name="T34" fmla="*/ 4 w 206"/>
                <a:gd name="T35" fmla="*/ 595 h 598"/>
                <a:gd name="T36" fmla="*/ 6 w 206"/>
                <a:gd name="T37" fmla="*/ 585 h 598"/>
                <a:gd name="T38" fmla="*/ 8 w 206"/>
                <a:gd name="T39" fmla="*/ 570 h 598"/>
                <a:gd name="T40" fmla="*/ 13 w 206"/>
                <a:gd name="T41" fmla="*/ 550 h 598"/>
                <a:gd name="T42" fmla="*/ 18 w 206"/>
                <a:gd name="T43" fmla="*/ 524 h 598"/>
                <a:gd name="T44" fmla="*/ 24 w 206"/>
                <a:gd name="T45" fmla="*/ 494 h 598"/>
                <a:gd name="T46" fmla="*/ 33 w 206"/>
                <a:gd name="T47" fmla="*/ 459 h 598"/>
                <a:gd name="T48" fmla="*/ 43 w 206"/>
                <a:gd name="T49" fmla="*/ 421 h 598"/>
                <a:gd name="T50" fmla="*/ 55 w 206"/>
                <a:gd name="T51" fmla="*/ 378 h 598"/>
                <a:gd name="T52" fmla="*/ 69 w 206"/>
                <a:gd name="T53" fmla="*/ 331 h 598"/>
                <a:gd name="T54" fmla="*/ 85 w 206"/>
                <a:gd name="T55" fmla="*/ 282 h 598"/>
                <a:gd name="T56" fmla="*/ 104 w 206"/>
                <a:gd name="T57" fmla="*/ 230 h 598"/>
                <a:gd name="T58" fmla="*/ 126 w 206"/>
                <a:gd name="T59" fmla="*/ 175 h 598"/>
                <a:gd name="T60" fmla="*/ 149 w 206"/>
                <a:gd name="T61" fmla="*/ 119 h 598"/>
                <a:gd name="T62" fmla="*/ 176 w 206"/>
                <a:gd name="T63" fmla="*/ 60 h 598"/>
                <a:gd name="T64" fmla="*/ 206 w 206"/>
                <a:gd name="T65" fmla="*/ 0 h 5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598"/>
                <a:gd name="T101" fmla="*/ 206 w 206"/>
                <a:gd name="T102" fmla="*/ 598 h 5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598">
                  <a:moveTo>
                    <a:pt x="206" y="0"/>
                  </a:moveTo>
                  <a:lnTo>
                    <a:pt x="203" y="5"/>
                  </a:lnTo>
                  <a:lnTo>
                    <a:pt x="195" y="16"/>
                  </a:lnTo>
                  <a:lnTo>
                    <a:pt x="183" y="37"/>
                  </a:lnTo>
                  <a:lnTo>
                    <a:pt x="168" y="62"/>
                  </a:lnTo>
                  <a:lnTo>
                    <a:pt x="150" y="94"/>
                  </a:lnTo>
                  <a:lnTo>
                    <a:pt x="131" y="131"/>
                  </a:lnTo>
                  <a:lnTo>
                    <a:pt x="111" y="171"/>
                  </a:lnTo>
                  <a:lnTo>
                    <a:pt x="90" y="216"/>
                  </a:lnTo>
                  <a:lnTo>
                    <a:pt x="69" y="262"/>
                  </a:lnTo>
                  <a:lnTo>
                    <a:pt x="50" y="311"/>
                  </a:lnTo>
                  <a:lnTo>
                    <a:pt x="33" y="361"/>
                  </a:lnTo>
                  <a:lnTo>
                    <a:pt x="18" y="410"/>
                  </a:lnTo>
                  <a:lnTo>
                    <a:pt x="7" y="460"/>
                  </a:lnTo>
                  <a:lnTo>
                    <a:pt x="1" y="508"/>
                  </a:lnTo>
                  <a:lnTo>
                    <a:pt x="0" y="554"/>
                  </a:lnTo>
                  <a:lnTo>
                    <a:pt x="4" y="598"/>
                  </a:lnTo>
                  <a:lnTo>
                    <a:pt x="4" y="595"/>
                  </a:lnTo>
                  <a:lnTo>
                    <a:pt x="6" y="585"/>
                  </a:lnTo>
                  <a:lnTo>
                    <a:pt x="8" y="570"/>
                  </a:lnTo>
                  <a:lnTo>
                    <a:pt x="13" y="550"/>
                  </a:lnTo>
                  <a:lnTo>
                    <a:pt x="18" y="524"/>
                  </a:lnTo>
                  <a:lnTo>
                    <a:pt x="24" y="494"/>
                  </a:lnTo>
                  <a:lnTo>
                    <a:pt x="33" y="459"/>
                  </a:lnTo>
                  <a:lnTo>
                    <a:pt x="43" y="421"/>
                  </a:lnTo>
                  <a:lnTo>
                    <a:pt x="55" y="378"/>
                  </a:lnTo>
                  <a:lnTo>
                    <a:pt x="69" y="331"/>
                  </a:lnTo>
                  <a:lnTo>
                    <a:pt x="85" y="282"/>
                  </a:lnTo>
                  <a:lnTo>
                    <a:pt x="104" y="230"/>
                  </a:lnTo>
                  <a:lnTo>
                    <a:pt x="126" y="175"/>
                  </a:lnTo>
                  <a:lnTo>
                    <a:pt x="149" y="119"/>
                  </a:lnTo>
                  <a:lnTo>
                    <a:pt x="176" y="6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0" name="Freeform 109"/>
            <p:cNvSpPr>
              <a:spLocks/>
            </p:cNvSpPr>
            <p:nvPr/>
          </p:nvSpPr>
          <p:spPr bwMode="auto">
            <a:xfrm>
              <a:off x="3891" y="2973"/>
              <a:ext cx="306" cy="1062"/>
            </a:xfrm>
            <a:custGeom>
              <a:avLst/>
              <a:gdLst>
                <a:gd name="T0" fmla="*/ 306 w 306"/>
                <a:gd name="T1" fmla="*/ 0 h 1062"/>
                <a:gd name="T2" fmla="*/ 303 w 306"/>
                <a:gd name="T3" fmla="*/ 12 h 1062"/>
                <a:gd name="T4" fmla="*/ 294 w 306"/>
                <a:gd name="T5" fmla="*/ 46 h 1062"/>
                <a:gd name="T6" fmla="*/ 280 w 306"/>
                <a:gd name="T7" fmla="*/ 98 h 1062"/>
                <a:gd name="T8" fmla="*/ 260 w 306"/>
                <a:gd name="T9" fmla="*/ 166 h 1062"/>
                <a:gd name="T10" fmla="*/ 238 w 306"/>
                <a:gd name="T11" fmla="*/ 247 h 1062"/>
                <a:gd name="T12" fmla="*/ 214 w 306"/>
                <a:gd name="T13" fmla="*/ 337 h 1062"/>
                <a:gd name="T14" fmla="*/ 187 w 306"/>
                <a:gd name="T15" fmla="*/ 433 h 1062"/>
                <a:gd name="T16" fmla="*/ 159 w 306"/>
                <a:gd name="T17" fmla="*/ 532 h 1062"/>
                <a:gd name="T18" fmla="*/ 131 w 306"/>
                <a:gd name="T19" fmla="*/ 632 h 1062"/>
                <a:gd name="T20" fmla="*/ 104 w 306"/>
                <a:gd name="T21" fmla="*/ 728 h 1062"/>
                <a:gd name="T22" fmla="*/ 78 w 306"/>
                <a:gd name="T23" fmla="*/ 817 h 1062"/>
                <a:gd name="T24" fmla="*/ 55 w 306"/>
                <a:gd name="T25" fmla="*/ 898 h 1062"/>
                <a:gd name="T26" fmla="*/ 34 w 306"/>
                <a:gd name="T27" fmla="*/ 965 h 1062"/>
                <a:gd name="T28" fmla="*/ 17 w 306"/>
                <a:gd name="T29" fmla="*/ 1018 h 1062"/>
                <a:gd name="T30" fmla="*/ 7 w 306"/>
                <a:gd name="T31" fmla="*/ 1051 h 1062"/>
                <a:gd name="T32" fmla="*/ 0 w 306"/>
                <a:gd name="T33" fmla="*/ 1062 h 1062"/>
                <a:gd name="T34" fmla="*/ 1 w 306"/>
                <a:gd name="T35" fmla="*/ 1054 h 1062"/>
                <a:gd name="T36" fmla="*/ 6 w 306"/>
                <a:gd name="T37" fmla="*/ 1032 h 1062"/>
                <a:gd name="T38" fmla="*/ 13 w 306"/>
                <a:gd name="T39" fmla="*/ 997 h 1062"/>
                <a:gd name="T40" fmla="*/ 23 w 306"/>
                <a:gd name="T41" fmla="*/ 951 h 1062"/>
                <a:gd name="T42" fmla="*/ 34 w 306"/>
                <a:gd name="T43" fmla="*/ 894 h 1062"/>
                <a:gd name="T44" fmla="*/ 48 w 306"/>
                <a:gd name="T45" fmla="*/ 829 h 1062"/>
                <a:gd name="T46" fmla="*/ 65 w 306"/>
                <a:gd name="T47" fmla="*/ 756 h 1062"/>
                <a:gd name="T48" fmla="*/ 84 w 306"/>
                <a:gd name="T49" fmla="*/ 677 h 1062"/>
                <a:gd name="T50" fmla="*/ 106 w 306"/>
                <a:gd name="T51" fmla="*/ 594 h 1062"/>
                <a:gd name="T52" fmla="*/ 129 w 306"/>
                <a:gd name="T53" fmla="*/ 508 h 1062"/>
                <a:gd name="T54" fmla="*/ 154 w 306"/>
                <a:gd name="T55" fmla="*/ 419 h 1062"/>
                <a:gd name="T56" fmla="*/ 182 w 306"/>
                <a:gd name="T57" fmla="*/ 331 h 1062"/>
                <a:gd name="T58" fmla="*/ 210 w 306"/>
                <a:gd name="T59" fmla="*/ 243 h 1062"/>
                <a:gd name="T60" fmla="*/ 240 w 306"/>
                <a:gd name="T61" fmla="*/ 158 h 1062"/>
                <a:gd name="T62" fmla="*/ 272 w 306"/>
                <a:gd name="T63" fmla="*/ 76 h 1062"/>
                <a:gd name="T64" fmla="*/ 306 w 306"/>
                <a:gd name="T65" fmla="*/ 0 h 10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06"/>
                <a:gd name="T100" fmla="*/ 0 h 1062"/>
                <a:gd name="T101" fmla="*/ 306 w 306"/>
                <a:gd name="T102" fmla="*/ 1062 h 106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06" h="1062">
                  <a:moveTo>
                    <a:pt x="306" y="0"/>
                  </a:moveTo>
                  <a:lnTo>
                    <a:pt x="303" y="12"/>
                  </a:lnTo>
                  <a:lnTo>
                    <a:pt x="294" y="46"/>
                  </a:lnTo>
                  <a:lnTo>
                    <a:pt x="280" y="98"/>
                  </a:lnTo>
                  <a:lnTo>
                    <a:pt x="260" y="166"/>
                  </a:lnTo>
                  <a:lnTo>
                    <a:pt x="238" y="247"/>
                  </a:lnTo>
                  <a:lnTo>
                    <a:pt x="214" y="337"/>
                  </a:lnTo>
                  <a:lnTo>
                    <a:pt x="187" y="433"/>
                  </a:lnTo>
                  <a:lnTo>
                    <a:pt x="159" y="532"/>
                  </a:lnTo>
                  <a:lnTo>
                    <a:pt x="131" y="632"/>
                  </a:lnTo>
                  <a:lnTo>
                    <a:pt x="104" y="728"/>
                  </a:lnTo>
                  <a:lnTo>
                    <a:pt x="78" y="817"/>
                  </a:lnTo>
                  <a:lnTo>
                    <a:pt x="55" y="898"/>
                  </a:lnTo>
                  <a:lnTo>
                    <a:pt x="34" y="965"/>
                  </a:lnTo>
                  <a:lnTo>
                    <a:pt x="17" y="1018"/>
                  </a:lnTo>
                  <a:lnTo>
                    <a:pt x="7" y="1051"/>
                  </a:lnTo>
                  <a:lnTo>
                    <a:pt x="0" y="1062"/>
                  </a:lnTo>
                  <a:lnTo>
                    <a:pt x="1" y="1054"/>
                  </a:lnTo>
                  <a:lnTo>
                    <a:pt x="6" y="1032"/>
                  </a:lnTo>
                  <a:lnTo>
                    <a:pt x="13" y="997"/>
                  </a:lnTo>
                  <a:lnTo>
                    <a:pt x="23" y="951"/>
                  </a:lnTo>
                  <a:lnTo>
                    <a:pt x="34" y="894"/>
                  </a:lnTo>
                  <a:lnTo>
                    <a:pt x="48" y="829"/>
                  </a:lnTo>
                  <a:lnTo>
                    <a:pt x="65" y="756"/>
                  </a:lnTo>
                  <a:lnTo>
                    <a:pt x="84" y="677"/>
                  </a:lnTo>
                  <a:lnTo>
                    <a:pt x="106" y="594"/>
                  </a:lnTo>
                  <a:lnTo>
                    <a:pt x="129" y="508"/>
                  </a:lnTo>
                  <a:lnTo>
                    <a:pt x="154" y="419"/>
                  </a:lnTo>
                  <a:lnTo>
                    <a:pt x="182" y="331"/>
                  </a:lnTo>
                  <a:lnTo>
                    <a:pt x="210" y="243"/>
                  </a:lnTo>
                  <a:lnTo>
                    <a:pt x="240" y="158"/>
                  </a:lnTo>
                  <a:lnTo>
                    <a:pt x="272" y="76"/>
                  </a:lnTo>
                  <a:lnTo>
                    <a:pt x="30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8" name="Footer Placeholder 110"/>
          <p:cNvSpPr>
            <a:spLocks noGrp="1"/>
          </p:cNvSpPr>
          <p:nvPr>
            <p:ph type="ftr" sz="quarter" idx="11"/>
          </p:nvPr>
        </p:nvSpPr>
        <p:spPr>
          <a:xfrm>
            <a:off x="6705600" y="6492875"/>
            <a:ext cx="22860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DEFINIŢIE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EXEMPL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DE GRAF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URI</a:t>
            </a: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 CONEX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2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828800"/>
            <a:ext cx="83820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Definitie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: Un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graf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este </a:t>
            </a:r>
            <a:r>
              <a:rPr lang="fr-FR" sz="16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1600" i="1" dirty="0" err="1">
                <a:latin typeface="Times New Roman" pitchFamily="18" charset="0"/>
                <a:cs typeface="Times New Roman" pitchFamily="18" charset="0"/>
              </a:rPr>
              <a:t>conex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daca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oricare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fi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doua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vârfuri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ale sale, exista un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lant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care le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leaga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1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"/>
            <a:ext cx="1066800" cy="175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" y="2590800"/>
            <a:ext cx="17526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Exemple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05000" y="58674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Fig. 1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81600" y="3124200"/>
            <a:ext cx="3429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Cele 2 grafuri din fig.1 sunt conexe pentru ca oricum am lua doua noduri putem ajunge de la unul la celalalt pe un traseu de tip lant.</a:t>
            </a:r>
          </a:p>
        </p:txBody>
      </p:sp>
      <p:sp>
        <p:nvSpPr>
          <p:cNvPr id="1741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198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4" action="ppaction://hlinksldjump"/>
              </a:rPr>
              <a:t>cuprins</a:t>
            </a:r>
            <a:endParaRPr lang="en-US" dirty="0"/>
          </a:p>
        </p:txBody>
      </p:sp>
      <p:pic>
        <p:nvPicPr>
          <p:cNvPr id="17417" name="Picture 2" descr="C:\Documents and Settings\Oana\Desktop\p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3276600"/>
            <a:ext cx="44005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0600" y="3657600"/>
            <a:ext cx="6781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Graful este conex deoarece din oricare 2 varfuri alese exista lant care le leaga. De exemplu, de la nodul 4 la nodul 2 putem ajunge pe traseul de noduri (4,3,2) stabilind astfel </a:t>
            </a:r>
            <a:r>
              <a:rPr lang="en-US" sz="160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componenta conexa.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3" descr="C:\Documents and Settings\Oana\Local Settings\Temporary Internet Files\Content.IE5\XAKC1ZRA\dglxasset[2].asp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81000"/>
            <a:ext cx="2189163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0960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9" name="Action Button: Custom 8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4" action="ppaction://hlinksldjump"/>
              </a:rPr>
              <a:t>cuprins</a:t>
            </a:r>
            <a:endParaRPr lang="en-US" dirty="0"/>
          </a:p>
        </p:txBody>
      </p:sp>
      <p:pic>
        <p:nvPicPr>
          <p:cNvPr id="2050" name="Picture 2" descr="C:\Documents and Settings\Oana\Desktop\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152400"/>
            <a:ext cx="223837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COMPONENTĂ CONEXĂ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EXEMPLE DE COMPONENTE CONEXE</a:t>
            </a:r>
            <a:endParaRPr lang="en-US" sz="22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828800"/>
            <a:ext cx="83058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Definitie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:Componenta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conexa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unui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graf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G=(X, U),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reprezinta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subgraf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=(X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conex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lui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G, cu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proprietatea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ca nu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exista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nici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lant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lege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un nod din X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cu un nod din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X/X 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orice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nod, nu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exista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lant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intre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acel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nod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nodurile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care nu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fac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parte din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subgraf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048000"/>
            <a:ext cx="16002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Exemple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0" y="3429000"/>
            <a:ext cx="28956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De exemplu graful din fig. 3 nu este conex , insa in el distingem doua componente conexe: 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=(X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), unde 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={1,2,3} si 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={(1,2), (2,3), (3,1)}; si G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=(X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), unde 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={4,5,6} si  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={(4,5), (5,6)}.   </a:t>
            </a:r>
          </a:p>
          <a:p>
            <a:endParaRPr lang="en-US">
              <a:latin typeface="Century Schoolbook" pitchFamily="18" charset="0"/>
            </a:endParaRPr>
          </a:p>
        </p:txBody>
      </p:sp>
      <p:grpSp>
        <p:nvGrpSpPr>
          <p:cNvPr id="20485" name="Group 6"/>
          <p:cNvGrpSpPr>
            <a:grpSpLocks noChangeAspect="1"/>
          </p:cNvGrpSpPr>
          <p:nvPr/>
        </p:nvGrpSpPr>
        <p:grpSpPr bwMode="auto">
          <a:xfrm>
            <a:off x="7010400" y="0"/>
            <a:ext cx="1471613" cy="1816100"/>
            <a:chOff x="4416" y="0"/>
            <a:chExt cx="927" cy="1144"/>
          </a:xfrm>
        </p:grpSpPr>
        <p:sp>
          <p:nvSpPr>
            <p:cNvPr id="20489" name="AutoShape 5"/>
            <p:cNvSpPr>
              <a:spLocks noChangeAspect="1" noChangeArrowheads="1" noTextEdit="1"/>
            </p:cNvSpPr>
            <p:nvPr/>
          </p:nvSpPr>
          <p:spPr bwMode="auto">
            <a:xfrm>
              <a:off x="4416" y="0"/>
              <a:ext cx="927" cy="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Freeform 7"/>
            <p:cNvSpPr>
              <a:spLocks/>
            </p:cNvSpPr>
            <p:nvPr/>
          </p:nvSpPr>
          <p:spPr bwMode="auto">
            <a:xfrm>
              <a:off x="4417" y="128"/>
              <a:ext cx="925" cy="927"/>
            </a:xfrm>
            <a:custGeom>
              <a:avLst/>
              <a:gdLst>
                <a:gd name="T0" fmla="*/ 5 w 1852"/>
                <a:gd name="T1" fmla="*/ 1025 h 1853"/>
                <a:gd name="T2" fmla="*/ 28 w 1852"/>
                <a:gd name="T3" fmla="*/ 1153 h 1853"/>
                <a:gd name="T4" fmla="*/ 68 w 1852"/>
                <a:gd name="T5" fmla="*/ 1275 h 1853"/>
                <a:gd name="T6" fmla="*/ 125 w 1852"/>
                <a:gd name="T7" fmla="*/ 1390 h 1853"/>
                <a:gd name="T8" fmla="*/ 195 w 1852"/>
                <a:gd name="T9" fmla="*/ 1495 h 1853"/>
                <a:gd name="T10" fmla="*/ 279 w 1852"/>
                <a:gd name="T11" fmla="*/ 1590 h 1853"/>
                <a:gd name="T12" fmla="*/ 376 w 1852"/>
                <a:gd name="T13" fmla="*/ 1673 h 1853"/>
                <a:gd name="T14" fmla="*/ 484 w 1852"/>
                <a:gd name="T15" fmla="*/ 1741 h 1853"/>
                <a:gd name="T16" fmla="*/ 601 w 1852"/>
                <a:gd name="T17" fmla="*/ 1795 h 1853"/>
                <a:gd name="T18" fmla="*/ 727 w 1852"/>
                <a:gd name="T19" fmla="*/ 1832 h 1853"/>
                <a:gd name="T20" fmla="*/ 860 w 1852"/>
                <a:gd name="T21" fmla="*/ 1851 h 1853"/>
                <a:gd name="T22" fmla="*/ 1002 w 1852"/>
                <a:gd name="T23" fmla="*/ 1850 h 1853"/>
                <a:gd name="T24" fmla="*/ 1138 w 1852"/>
                <a:gd name="T25" fmla="*/ 1829 h 1853"/>
                <a:gd name="T26" fmla="*/ 1267 w 1852"/>
                <a:gd name="T27" fmla="*/ 1788 h 1853"/>
                <a:gd name="T28" fmla="*/ 1388 w 1852"/>
                <a:gd name="T29" fmla="*/ 1730 h 1853"/>
                <a:gd name="T30" fmla="*/ 1498 w 1852"/>
                <a:gd name="T31" fmla="*/ 1655 h 1853"/>
                <a:gd name="T32" fmla="*/ 1597 w 1852"/>
                <a:gd name="T33" fmla="*/ 1565 h 1853"/>
                <a:gd name="T34" fmla="*/ 1683 w 1852"/>
                <a:gd name="T35" fmla="*/ 1463 h 1853"/>
                <a:gd name="T36" fmla="*/ 1752 w 1852"/>
                <a:gd name="T37" fmla="*/ 1348 h 1853"/>
                <a:gd name="T38" fmla="*/ 1805 w 1852"/>
                <a:gd name="T39" fmla="*/ 1222 h 1853"/>
                <a:gd name="T40" fmla="*/ 1838 w 1852"/>
                <a:gd name="T41" fmla="*/ 1087 h 1853"/>
                <a:gd name="T42" fmla="*/ 1851 w 1852"/>
                <a:gd name="T43" fmla="*/ 977 h 1853"/>
                <a:gd name="T44" fmla="*/ 1852 w 1852"/>
                <a:gd name="T45" fmla="*/ 928 h 1853"/>
                <a:gd name="T46" fmla="*/ 1843 w 1852"/>
                <a:gd name="T47" fmla="*/ 795 h 1853"/>
                <a:gd name="T48" fmla="*/ 1815 w 1852"/>
                <a:gd name="T49" fmla="*/ 667 h 1853"/>
                <a:gd name="T50" fmla="*/ 1770 w 1852"/>
                <a:gd name="T51" fmla="*/ 546 h 1853"/>
                <a:gd name="T52" fmla="*/ 1709 w 1852"/>
                <a:gd name="T53" fmla="*/ 433 h 1853"/>
                <a:gd name="T54" fmla="*/ 1633 w 1852"/>
                <a:gd name="T55" fmla="*/ 329 h 1853"/>
                <a:gd name="T56" fmla="*/ 1544 w 1852"/>
                <a:gd name="T57" fmla="*/ 238 h 1853"/>
                <a:gd name="T58" fmla="*/ 1444 w 1852"/>
                <a:gd name="T59" fmla="*/ 159 h 1853"/>
                <a:gd name="T60" fmla="*/ 1332 w 1852"/>
                <a:gd name="T61" fmla="*/ 94 h 1853"/>
                <a:gd name="T62" fmla="*/ 1212 w 1852"/>
                <a:gd name="T63" fmla="*/ 45 h 1853"/>
                <a:gd name="T64" fmla="*/ 1083 w 1852"/>
                <a:gd name="T65" fmla="*/ 14 h 1853"/>
                <a:gd name="T66" fmla="*/ 946 w 1852"/>
                <a:gd name="T67" fmla="*/ 0 h 1853"/>
                <a:gd name="T68" fmla="*/ 805 w 1852"/>
                <a:gd name="T69" fmla="*/ 8 h 1853"/>
                <a:gd name="T70" fmla="*/ 670 w 1852"/>
                <a:gd name="T71" fmla="*/ 35 h 1853"/>
                <a:gd name="T72" fmla="*/ 544 w 1852"/>
                <a:gd name="T73" fmla="*/ 83 h 1853"/>
                <a:gd name="T74" fmla="*/ 426 w 1852"/>
                <a:gd name="T75" fmla="*/ 147 h 1853"/>
                <a:gd name="T76" fmla="*/ 319 w 1852"/>
                <a:gd name="T77" fmla="*/ 227 h 1853"/>
                <a:gd name="T78" fmla="*/ 225 w 1852"/>
                <a:gd name="T79" fmla="*/ 321 h 1853"/>
                <a:gd name="T80" fmla="*/ 145 w 1852"/>
                <a:gd name="T81" fmla="*/ 428 h 1853"/>
                <a:gd name="T82" fmla="*/ 81 w 1852"/>
                <a:gd name="T83" fmla="*/ 548 h 1853"/>
                <a:gd name="T84" fmla="*/ 35 w 1852"/>
                <a:gd name="T85" fmla="*/ 676 h 1853"/>
                <a:gd name="T86" fmla="*/ 7 w 1852"/>
                <a:gd name="T87" fmla="*/ 814 h 1853"/>
                <a:gd name="T88" fmla="*/ 0 w 1852"/>
                <a:gd name="T89" fmla="*/ 898 h 18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52"/>
                <a:gd name="T136" fmla="*/ 0 h 1853"/>
                <a:gd name="T137" fmla="*/ 1852 w 1852"/>
                <a:gd name="T138" fmla="*/ 1853 h 185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52" h="1853">
                  <a:moveTo>
                    <a:pt x="0" y="936"/>
                  </a:moveTo>
                  <a:lnTo>
                    <a:pt x="1" y="981"/>
                  </a:lnTo>
                  <a:lnTo>
                    <a:pt x="5" y="1025"/>
                  </a:lnTo>
                  <a:lnTo>
                    <a:pt x="11" y="1069"/>
                  </a:lnTo>
                  <a:lnTo>
                    <a:pt x="19" y="1112"/>
                  </a:lnTo>
                  <a:lnTo>
                    <a:pt x="28" y="1153"/>
                  </a:lnTo>
                  <a:lnTo>
                    <a:pt x="39" y="1194"/>
                  </a:lnTo>
                  <a:lnTo>
                    <a:pt x="53" y="1236"/>
                  </a:lnTo>
                  <a:lnTo>
                    <a:pt x="68" y="1275"/>
                  </a:lnTo>
                  <a:lnTo>
                    <a:pt x="85" y="1314"/>
                  </a:lnTo>
                  <a:lnTo>
                    <a:pt x="104" y="1353"/>
                  </a:lnTo>
                  <a:lnTo>
                    <a:pt x="125" y="1390"/>
                  </a:lnTo>
                  <a:lnTo>
                    <a:pt x="146" y="1426"/>
                  </a:lnTo>
                  <a:lnTo>
                    <a:pt x="169" y="1462"/>
                  </a:lnTo>
                  <a:lnTo>
                    <a:pt x="195" y="1495"/>
                  </a:lnTo>
                  <a:lnTo>
                    <a:pt x="221" y="1529"/>
                  </a:lnTo>
                  <a:lnTo>
                    <a:pt x="250" y="1560"/>
                  </a:lnTo>
                  <a:lnTo>
                    <a:pt x="279" y="1590"/>
                  </a:lnTo>
                  <a:lnTo>
                    <a:pt x="310" y="1618"/>
                  </a:lnTo>
                  <a:lnTo>
                    <a:pt x="342" y="1646"/>
                  </a:lnTo>
                  <a:lnTo>
                    <a:pt x="376" y="1673"/>
                  </a:lnTo>
                  <a:lnTo>
                    <a:pt x="411" y="1697"/>
                  </a:lnTo>
                  <a:lnTo>
                    <a:pt x="447" y="1720"/>
                  </a:lnTo>
                  <a:lnTo>
                    <a:pt x="484" y="1741"/>
                  </a:lnTo>
                  <a:lnTo>
                    <a:pt x="522" y="1760"/>
                  </a:lnTo>
                  <a:lnTo>
                    <a:pt x="561" y="1779"/>
                  </a:lnTo>
                  <a:lnTo>
                    <a:pt x="601" y="1795"/>
                  </a:lnTo>
                  <a:lnTo>
                    <a:pt x="643" y="1808"/>
                  </a:lnTo>
                  <a:lnTo>
                    <a:pt x="684" y="1821"/>
                  </a:lnTo>
                  <a:lnTo>
                    <a:pt x="727" y="1832"/>
                  </a:lnTo>
                  <a:lnTo>
                    <a:pt x="771" y="1841"/>
                  </a:lnTo>
                  <a:lnTo>
                    <a:pt x="815" y="1847"/>
                  </a:lnTo>
                  <a:lnTo>
                    <a:pt x="860" y="1851"/>
                  </a:lnTo>
                  <a:lnTo>
                    <a:pt x="908" y="1853"/>
                  </a:lnTo>
                  <a:lnTo>
                    <a:pt x="955" y="1853"/>
                  </a:lnTo>
                  <a:lnTo>
                    <a:pt x="1002" y="1850"/>
                  </a:lnTo>
                  <a:lnTo>
                    <a:pt x="1048" y="1845"/>
                  </a:lnTo>
                  <a:lnTo>
                    <a:pt x="1093" y="1838"/>
                  </a:lnTo>
                  <a:lnTo>
                    <a:pt x="1138" y="1829"/>
                  </a:lnTo>
                  <a:lnTo>
                    <a:pt x="1182" y="1818"/>
                  </a:lnTo>
                  <a:lnTo>
                    <a:pt x="1225" y="1804"/>
                  </a:lnTo>
                  <a:lnTo>
                    <a:pt x="1267" y="1788"/>
                  </a:lnTo>
                  <a:lnTo>
                    <a:pt x="1308" y="1770"/>
                  </a:lnTo>
                  <a:lnTo>
                    <a:pt x="1349" y="1751"/>
                  </a:lnTo>
                  <a:lnTo>
                    <a:pt x="1388" y="1730"/>
                  </a:lnTo>
                  <a:lnTo>
                    <a:pt x="1426" y="1707"/>
                  </a:lnTo>
                  <a:lnTo>
                    <a:pt x="1463" y="1682"/>
                  </a:lnTo>
                  <a:lnTo>
                    <a:pt x="1498" y="1655"/>
                  </a:lnTo>
                  <a:lnTo>
                    <a:pt x="1533" y="1626"/>
                  </a:lnTo>
                  <a:lnTo>
                    <a:pt x="1566" y="1597"/>
                  </a:lnTo>
                  <a:lnTo>
                    <a:pt x="1597" y="1565"/>
                  </a:lnTo>
                  <a:lnTo>
                    <a:pt x="1627" y="1532"/>
                  </a:lnTo>
                  <a:lnTo>
                    <a:pt x="1655" y="1499"/>
                  </a:lnTo>
                  <a:lnTo>
                    <a:pt x="1683" y="1463"/>
                  </a:lnTo>
                  <a:lnTo>
                    <a:pt x="1707" y="1425"/>
                  </a:lnTo>
                  <a:lnTo>
                    <a:pt x="1730" y="1387"/>
                  </a:lnTo>
                  <a:lnTo>
                    <a:pt x="1752" y="1348"/>
                  </a:lnTo>
                  <a:lnTo>
                    <a:pt x="1771" y="1306"/>
                  </a:lnTo>
                  <a:lnTo>
                    <a:pt x="1789" y="1265"/>
                  </a:lnTo>
                  <a:lnTo>
                    <a:pt x="1805" y="1222"/>
                  </a:lnTo>
                  <a:lnTo>
                    <a:pt x="1817" y="1177"/>
                  </a:lnTo>
                  <a:lnTo>
                    <a:pt x="1829" y="1132"/>
                  </a:lnTo>
                  <a:lnTo>
                    <a:pt x="1838" y="1087"/>
                  </a:lnTo>
                  <a:lnTo>
                    <a:pt x="1845" y="1040"/>
                  </a:lnTo>
                  <a:lnTo>
                    <a:pt x="1850" y="993"/>
                  </a:lnTo>
                  <a:lnTo>
                    <a:pt x="1851" y="977"/>
                  </a:lnTo>
                  <a:lnTo>
                    <a:pt x="1851" y="961"/>
                  </a:lnTo>
                  <a:lnTo>
                    <a:pt x="1852" y="944"/>
                  </a:lnTo>
                  <a:lnTo>
                    <a:pt x="1852" y="928"/>
                  </a:lnTo>
                  <a:lnTo>
                    <a:pt x="1851" y="883"/>
                  </a:lnTo>
                  <a:lnTo>
                    <a:pt x="1847" y="838"/>
                  </a:lnTo>
                  <a:lnTo>
                    <a:pt x="1843" y="795"/>
                  </a:lnTo>
                  <a:lnTo>
                    <a:pt x="1836" y="751"/>
                  </a:lnTo>
                  <a:lnTo>
                    <a:pt x="1827" y="708"/>
                  </a:lnTo>
                  <a:lnTo>
                    <a:pt x="1815" y="667"/>
                  </a:lnTo>
                  <a:lnTo>
                    <a:pt x="1801" y="625"/>
                  </a:lnTo>
                  <a:lnTo>
                    <a:pt x="1786" y="585"/>
                  </a:lnTo>
                  <a:lnTo>
                    <a:pt x="1770" y="546"/>
                  </a:lnTo>
                  <a:lnTo>
                    <a:pt x="1752" y="507"/>
                  </a:lnTo>
                  <a:lnTo>
                    <a:pt x="1731" y="469"/>
                  </a:lnTo>
                  <a:lnTo>
                    <a:pt x="1709" y="433"/>
                  </a:lnTo>
                  <a:lnTo>
                    <a:pt x="1685" y="397"/>
                  </a:lnTo>
                  <a:lnTo>
                    <a:pt x="1661" y="363"/>
                  </a:lnTo>
                  <a:lnTo>
                    <a:pt x="1633" y="329"/>
                  </a:lnTo>
                  <a:lnTo>
                    <a:pt x="1605" y="297"/>
                  </a:lnTo>
                  <a:lnTo>
                    <a:pt x="1575" y="267"/>
                  </a:lnTo>
                  <a:lnTo>
                    <a:pt x="1544" y="238"/>
                  </a:lnTo>
                  <a:lnTo>
                    <a:pt x="1512" y="209"/>
                  </a:lnTo>
                  <a:lnTo>
                    <a:pt x="1479" y="184"/>
                  </a:lnTo>
                  <a:lnTo>
                    <a:pt x="1444" y="159"/>
                  </a:lnTo>
                  <a:lnTo>
                    <a:pt x="1409" y="136"/>
                  </a:lnTo>
                  <a:lnTo>
                    <a:pt x="1370" y="114"/>
                  </a:lnTo>
                  <a:lnTo>
                    <a:pt x="1332" y="94"/>
                  </a:lnTo>
                  <a:lnTo>
                    <a:pt x="1293" y="76"/>
                  </a:lnTo>
                  <a:lnTo>
                    <a:pt x="1253" y="60"/>
                  </a:lnTo>
                  <a:lnTo>
                    <a:pt x="1212" y="45"/>
                  </a:lnTo>
                  <a:lnTo>
                    <a:pt x="1170" y="32"/>
                  </a:lnTo>
                  <a:lnTo>
                    <a:pt x="1126" y="22"/>
                  </a:lnTo>
                  <a:lnTo>
                    <a:pt x="1083" y="14"/>
                  </a:lnTo>
                  <a:lnTo>
                    <a:pt x="1038" y="7"/>
                  </a:lnTo>
                  <a:lnTo>
                    <a:pt x="993" y="2"/>
                  </a:lnTo>
                  <a:lnTo>
                    <a:pt x="946" y="0"/>
                  </a:lnTo>
                  <a:lnTo>
                    <a:pt x="898" y="0"/>
                  </a:lnTo>
                  <a:lnTo>
                    <a:pt x="851" y="3"/>
                  </a:lnTo>
                  <a:lnTo>
                    <a:pt x="805" y="8"/>
                  </a:lnTo>
                  <a:lnTo>
                    <a:pt x="759" y="15"/>
                  </a:lnTo>
                  <a:lnTo>
                    <a:pt x="714" y="24"/>
                  </a:lnTo>
                  <a:lnTo>
                    <a:pt x="670" y="35"/>
                  </a:lnTo>
                  <a:lnTo>
                    <a:pt x="628" y="49"/>
                  </a:lnTo>
                  <a:lnTo>
                    <a:pt x="585" y="65"/>
                  </a:lnTo>
                  <a:lnTo>
                    <a:pt x="544" y="83"/>
                  </a:lnTo>
                  <a:lnTo>
                    <a:pt x="503" y="102"/>
                  </a:lnTo>
                  <a:lnTo>
                    <a:pt x="464" y="124"/>
                  </a:lnTo>
                  <a:lnTo>
                    <a:pt x="426" y="147"/>
                  </a:lnTo>
                  <a:lnTo>
                    <a:pt x="389" y="171"/>
                  </a:lnTo>
                  <a:lnTo>
                    <a:pt x="354" y="199"/>
                  </a:lnTo>
                  <a:lnTo>
                    <a:pt x="319" y="227"/>
                  </a:lnTo>
                  <a:lnTo>
                    <a:pt x="287" y="257"/>
                  </a:lnTo>
                  <a:lnTo>
                    <a:pt x="255" y="289"/>
                  </a:lnTo>
                  <a:lnTo>
                    <a:pt x="225" y="321"/>
                  </a:lnTo>
                  <a:lnTo>
                    <a:pt x="197" y="356"/>
                  </a:lnTo>
                  <a:lnTo>
                    <a:pt x="169" y="391"/>
                  </a:lnTo>
                  <a:lnTo>
                    <a:pt x="145" y="428"/>
                  </a:lnTo>
                  <a:lnTo>
                    <a:pt x="122" y="467"/>
                  </a:lnTo>
                  <a:lnTo>
                    <a:pt x="100" y="507"/>
                  </a:lnTo>
                  <a:lnTo>
                    <a:pt x="81" y="548"/>
                  </a:lnTo>
                  <a:lnTo>
                    <a:pt x="63" y="590"/>
                  </a:lnTo>
                  <a:lnTo>
                    <a:pt x="47" y="632"/>
                  </a:lnTo>
                  <a:lnTo>
                    <a:pt x="35" y="676"/>
                  </a:lnTo>
                  <a:lnTo>
                    <a:pt x="23" y="721"/>
                  </a:lnTo>
                  <a:lnTo>
                    <a:pt x="14" y="767"/>
                  </a:lnTo>
                  <a:lnTo>
                    <a:pt x="7" y="814"/>
                  </a:lnTo>
                  <a:lnTo>
                    <a:pt x="2" y="862"/>
                  </a:lnTo>
                  <a:lnTo>
                    <a:pt x="1" y="880"/>
                  </a:lnTo>
                  <a:lnTo>
                    <a:pt x="0" y="898"/>
                  </a:lnTo>
                  <a:lnTo>
                    <a:pt x="0" y="918"/>
                  </a:lnTo>
                  <a:lnTo>
                    <a:pt x="0" y="9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Freeform 8"/>
            <p:cNvSpPr>
              <a:spLocks/>
            </p:cNvSpPr>
            <p:nvPr/>
          </p:nvSpPr>
          <p:spPr bwMode="auto">
            <a:xfrm>
              <a:off x="4464" y="0"/>
              <a:ext cx="836" cy="323"/>
            </a:xfrm>
            <a:custGeom>
              <a:avLst/>
              <a:gdLst>
                <a:gd name="T0" fmla="*/ 897 w 1671"/>
                <a:gd name="T1" fmla="*/ 258 h 646"/>
                <a:gd name="T2" fmla="*/ 945 w 1671"/>
                <a:gd name="T3" fmla="*/ 263 h 646"/>
                <a:gd name="T4" fmla="*/ 994 w 1671"/>
                <a:gd name="T5" fmla="*/ 271 h 646"/>
                <a:gd name="T6" fmla="*/ 1041 w 1671"/>
                <a:gd name="T7" fmla="*/ 280 h 646"/>
                <a:gd name="T8" fmla="*/ 1087 w 1671"/>
                <a:gd name="T9" fmla="*/ 293 h 646"/>
                <a:gd name="T10" fmla="*/ 1132 w 1671"/>
                <a:gd name="T11" fmla="*/ 306 h 646"/>
                <a:gd name="T12" fmla="*/ 1177 w 1671"/>
                <a:gd name="T13" fmla="*/ 323 h 646"/>
                <a:gd name="T14" fmla="*/ 1219 w 1671"/>
                <a:gd name="T15" fmla="*/ 342 h 646"/>
                <a:gd name="T16" fmla="*/ 1261 w 1671"/>
                <a:gd name="T17" fmla="*/ 362 h 646"/>
                <a:gd name="T18" fmla="*/ 1302 w 1671"/>
                <a:gd name="T19" fmla="*/ 385 h 646"/>
                <a:gd name="T20" fmla="*/ 1341 w 1671"/>
                <a:gd name="T21" fmla="*/ 410 h 646"/>
                <a:gd name="T22" fmla="*/ 1379 w 1671"/>
                <a:gd name="T23" fmla="*/ 437 h 646"/>
                <a:gd name="T24" fmla="*/ 1415 w 1671"/>
                <a:gd name="T25" fmla="*/ 464 h 646"/>
                <a:gd name="T26" fmla="*/ 1450 w 1671"/>
                <a:gd name="T27" fmla="*/ 494 h 646"/>
                <a:gd name="T28" fmla="*/ 1483 w 1671"/>
                <a:gd name="T29" fmla="*/ 526 h 646"/>
                <a:gd name="T30" fmla="*/ 1515 w 1671"/>
                <a:gd name="T31" fmla="*/ 560 h 646"/>
                <a:gd name="T32" fmla="*/ 1545 w 1671"/>
                <a:gd name="T33" fmla="*/ 594 h 646"/>
                <a:gd name="T34" fmla="*/ 1671 w 1671"/>
                <a:gd name="T35" fmla="*/ 0 h 646"/>
                <a:gd name="T36" fmla="*/ 0 w 1671"/>
                <a:gd name="T37" fmla="*/ 271 h 646"/>
                <a:gd name="T38" fmla="*/ 76 w 1671"/>
                <a:gd name="T39" fmla="*/ 646 h 646"/>
                <a:gd name="T40" fmla="*/ 93 w 1671"/>
                <a:gd name="T41" fmla="*/ 623 h 646"/>
                <a:gd name="T42" fmla="*/ 111 w 1671"/>
                <a:gd name="T43" fmla="*/ 600 h 646"/>
                <a:gd name="T44" fmla="*/ 130 w 1671"/>
                <a:gd name="T45" fmla="*/ 577 h 646"/>
                <a:gd name="T46" fmla="*/ 149 w 1671"/>
                <a:gd name="T47" fmla="*/ 555 h 646"/>
                <a:gd name="T48" fmla="*/ 169 w 1671"/>
                <a:gd name="T49" fmla="*/ 535 h 646"/>
                <a:gd name="T50" fmla="*/ 190 w 1671"/>
                <a:gd name="T51" fmla="*/ 514 h 646"/>
                <a:gd name="T52" fmla="*/ 212 w 1671"/>
                <a:gd name="T53" fmla="*/ 494 h 646"/>
                <a:gd name="T54" fmla="*/ 233 w 1671"/>
                <a:gd name="T55" fmla="*/ 475 h 646"/>
                <a:gd name="T56" fmla="*/ 255 w 1671"/>
                <a:gd name="T57" fmla="*/ 456 h 646"/>
                <a:gd name="T58" fmla="*/ 278 w 1671"/>
                <a:gd name="T59" fmla="*/ 439 h 646"/>
                <a:gd name="T60" fmla="*/ 303 w 1671"/>
                <a:gd name="T61" fmla="*/ 422 h 646"/>
                <a:gd name="T62" fmla="*/ 327 w 1671"/>
                <a:gd name="T63" fmla="*/ 406 h 646"/>
                <a:gd name="T64" fmla="*/ 351 w 1671"/>
                <a:gd name="T65" fmla="*/ 391 h 646"/>
                <a:gd name="T66" fmla="*/ 376 w 1671"/>
                <a:gd name="T67" fmla="*/ 376 h 646"/>
                <a:gd name="T68" fmla="*/ 403 w 1671"/>
                <a:gd name="T69" fmla="*/ 362 h 646"/>
                <a:gd name="T70" fmla="*/ 428 w 1671"/>
                <a:gd name="T71" fmla="*/ 348 h 646"/>
                <a:gd name="T72" fmla="*/ 455 w 1671"/>
                <a:gd name="T73" fmla="*/ 335 h 646"/>
                <a:gd name="T74" fmla="*/ 482 w 1671"/>
                <a:gd name="T75" fmla="*/ 324 h 646"/>
                <a:gd name="T76" fmla="*/ 510 w 1671"/>
                <a:gd name="T77" fmla="*/ 313 h 646"/>
                <a:gd name="T78" fmla="*/ 538 w 1671"/>
                <a:gd name="T79" fmla="*/ 304 h 646"/>
                <a:gd name="T80" fmla="*/ 565 w 1671"/>
                <a:gd name="T81" fmla="*/ 295 h 646"/>
                <a:gd name="T82" fmla="*/ 594 w 1671"/>
                <a:gd name="T83" fmla="*/ 287 h 646"/>
                <a:gd name="T84" fmla="*/ 623 w 1671"/>
                <a:gd name="T85" fmla="*/ 280 h 646"/>
                <a:gd name="T86" fmla="*/ 653 w 1671"/>
                <a:gd name="T87" fmla="*/ 273 h 646"/>
                <a:gd name="T88" fmla="*/ 683 w 1671"/>
                <a:gd name="T89" fmla="*/ 268 h 646"/>
                <a:gd name="T90" fmla="*/ 713 w 1671"/>
                <a:gd name="T91" fmla="*/ 264 h 646"/>
                <a:gd name="T92" fmla="*/ 742 w 1671"/>
                <a:gd name="T93" fmla="*/ 260 h 646"/>
                <a:gd name="T94" fmla="*/ 772 w 1671"/>
                <a:gd name="T95" fmla="*/ 258 h 646"/>
                <a:gd name="T96" fmla="*/ 804 w 1671"/>
                <a:gd name="T97" fmla="*/ 256 h 646"/>
                <a:gd name="T98" fmla="*/ 835 w 1671"/>
                <a:gd name="T99" fmla="*/ 256 h 646"/>
                <a:gd name="T100" fmla="*/ 866 w 1671"/>
                <a:gd name="T101" fmla="*/ 257 h 646"/>
                <a:gd name="T102" fmla="*/ 897 w 1671"/>
                <a:gd name="T103" fmla="*/ 258 h 64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671"/>
                <a:gd name="T157" fmla="*/ 0 h 646"/>
                <a:gd name="T158" fmla="*/ 1671 w 1671"/>
                <a:gd name="T159" fmla="*/ 646 h 64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671" h="646">
                  <a:moveTo>
                    <a:pt x="897" y="258"/>
                  </a:moveTo>
                  <a:lnTo>
                    <a:pt x="945" y="263"/>
                  </a:lnTo>
                  <a:lnTo>
                    <a:pt x="994" y="271"/>
                  </a:lnTo>
                  <a:lnTo>
                    <a:pt x="1041" y="280"/>
                  </a:lnTo>
                  <a:lnTo>
                    <a:pt x="1087" y="293"/>
                  </a:lnTo>
                  <a:lnTo>
                    <a:pt x="1132" y="306"/>
                  </a:lnTo>
                  <a:lnTo>
                    <a:pt x="1177" y="323"/>
                  </a:lnTo>
                  <a:lnTo>
                    <a:pt x="1219" y="342"/>
                  </a:lnTo>
                  <a:lnTo>
                    <a:pt x="1261" y="362"/>
                  </a:lnTo>
                  <a:lnTo>
                    <a:pt x="1302" y="385"/>
                  </a:lnTo>
                  <a:lnTo>
                    <a:pt x="1341" y="410"/>
                  </a:lnTo>
                  <a:lnTo>
                    <a:pt x="1379" y="437"/>
                  </a:lnTo>
                  <a:lnTo>
                    <a:pt x="1415" y="464"/>
                  </a:lnTo>
                  <a:lnTo>
                    <a:pt x="1450" y="494"/>
                  </a:lnTo>
                  <a:lnTo>
                    <a:pt x="1483" y="526"/>
                  </a:lnTo>
                  <a:lnTo>
                    <a:pt x="1515" y="560"/>
                  </a:lnTo>
                  <a:lnTo>
                    <a:pt x="1545" y="594"/>
                  </a:lnTo>
                  <a:lnTo>
                    <a:pt x="1671" y="0"/>
                  </a:lnTo>
                  <a:lnTo>
                    <a:pt x="0" y="271"/>
                  </a:lnTo>
                  <a:lnTo>
                    <a:pt x="76" y="646"/>
                  </a:lnTo>
                  <a:lnTo>
                    <a:pt x="93" y="623"/>
                  </a:lnTo>
                  <a:lnTo>
                    <a:pt x="111" y="600"/>
                  </a:lnTo>
                  <a:lnTo>
                    <a:pt x="130" y="577"/>
                  </a:lnTo>
                  <a:lnTo>
                    <a:pt x="149" y="555"/>
                  </a:lnTo>
                  <a:lnTo>
                    <a:pt x="169" y="535"/>
                  </a:lnTo>
                  <a:lnTo>
                    <a:pt x="190" y="514"/>
                  </a:lnTo>
                  <a:lnTo>
                    <a:pt x="212" y="494"/>
                  </a:lnTo>
                  <a:lnTo>
                    <a:pt x="233" y="475"/>
                  </a:lnTo>
                  <a:lnTo>
                    <a:pt x="255" y="456"/>
                  </a:lnTo>
                  <a:lnTo>
                    <a:pt x="278" y="439"/>
                  </a:lnTo>
                  <a:lnTo>
                    <a:pt x="303" y="422"/>
                  </a:lnTo>
                  <a:lnTo>
                    <a:pt x="327" y="406"/>
                  </a:lnTo>
                  <a:lnTo>
                    <a:pt x="351" y="391"/>
                  </a:lnTo>
                  <a:lnTo>
                    <a:pt x="376" y="376"/>
                  </a:lnTo>
                  <a:lnTo>
                    <a:pt x="403" y="362"/>
                  </a:lnTo>
                  <a:lnTo>
                    <a:pt x="428" y="348"/>
                  </a:lnTo>
                  <a:lnTo>
                    <a:pt x="455" y="335"/>
                  </a:lnTo>
                  <a:lnTo>
                    <a:pt x="482" y="324"/>
                  </a:lnTo>
                  <a:lnTo>
                    <a:pt x="510" y="313"/>
                  </a:lnTo>
                  <a:lnTo>
                    <a:pt x="538" y="304"/>
                  </a:lnTo>
                  <a:lnTo>
                    <a:pt x="565" y="295"/>
                  </a:lnTo>
                  <a:lnTo>
                    <a:pt x="594" y="287"/>
                  </a:lnTo>
                  <a:lnTo>
                    <a:pt x="623" y="280"/>
                  </a:lnTo>
                  <a:lnTo>
                    <a:pt x="653" y="273"/>
                  </a:lnTo>
                  <a:lnTo>
                    <a:pt x="683" y="268"/>
                  </a:lnTo>
                  <a:lnTo>
                    <a:pt x="713" y="264"/>
                  </a:lnTo>
                  <a:lnTo>
                    <a:pt x="742" y="260"/>
                  </a:lnTo>
                  <a:lnTo>
                    <a:pt x="772" y="258"/>
                  </a:lnTo>
                  <a:lnTo>
                    <a:pt x="804" y="256"/>
                  </a:lnTo>
                  <a:lnTo>
                    <a:pt x="835" y="256"/>
                  </a:lnTo>
                  <a:lnTo>
                    <a:pt x="866" y="257"/>
                  </a:lnTo>
                  <a:lnTo>
                    <a:pt x="897" y="2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Freeform 9"/>
            <p:cNvSpPr>
              <a:spLocks/>
            </p:cNvSpPr>
            <p:nvPr/>
          </p:nvSpPr>
          <p:spPr bwMode="auto">
            <a:xfrm>
              <a:off x="4502" y="128"/>
              <a:ext cx="761" cy="802"/>
            </a:xfrm>
            <a:custGeom>
              <a:avLst/>
              <a:gdLst>
                <a:gd name="T0" fmla="*/ 149 w 1521"/>
                <a:gd name="T1" fmla="*/ 1414 h 1603"/>
                <a:gd name="T2" fmla="*/ 253 w 1521"/>
                <a:gd name="T3" fmla="*/ 1568 h 1603"/>
                <a:gd name="T4" fmla="*/ 453 w 1521"/>
                <a:gd name="T5" fmla="*/ 1603 h 1603"/>
                <a:gd name="T6" fmla="*/ 1444 w 1521"/>
                <a:gd name="T7" fmla="*/ 921 h 1603"/>
                <a:gd name="T8" fmla="*/ 1521 w 1521"/>
                <a:gd name="T9" fmla="*/ 775 h 1603"/>
                <a:gd name="T10" fmla="*/ 1379 w 1521"/>
                <a:gd name="T11" fmla="*/ 765 h 1603"/>
                <a:gd name="T12" fmla="*/ 1469 w 1521"/>
                <a:gd name="T13" fmla="*/ 338 h 1603"/>
                <a:gd name="T14" fmla="*/ 1439 w 1521"/>
                <a:gd name="T15" fmla="*/ 304 h 1603"/>
                <a:gd name="T16" fmla="*/ 1407 w 1521"/>
                <a:gd name="T17" fmla="*/ 270 h 1603"/>
                <a:gd name="T18" fmla="*/ 1374 w 1521"/>
                <a:gd name="T19" fmla="*/ 238 h 1603"/>
                <a:gd name="T20" fmla="*/ 1339 w 1521"/>
                <a:gd name="T21" fmla="*/ 208 h 1603"/>
                <a:gd name="T22" fmla="*/ 1303 w 1521"/>
                <a:gd name="T23" fmla="*/ 181 h 1603"/>
                <a:gd name="T24" fmla="*/ 1265 w 1521"/>
                <a:gd name="T25" fmla="*/ 154 h 1603"/>
                <a:gd name="T26" fmla="*/ 1226 w 1521"/>
                <a:gd name="T27" fmla="*/ 129 h 1603"/>
                <a:gd name="T28" fmla="*/ 1185 w 1521"/>
                <a:gd name="T29" fmla="*/ 106 h 1603"/>
                <a:gd name="T30" fmla="*/ 1143 w 1521"/>
                <a:gd name="T31" fmla="*/ 86 h 1603"/>
                <a:gd name="T32" fmla="*/ 1101 w 1521"/>
                <a:gd name="T33" fmla="*/ 67 h 1603"/>
                <a:gd name="T34" fmla="*/ 1056 w 1521"/>
                <a:gd name="T35" fmla="*/ 50 h 1603"/>
                <a:gd name="T36" fmla="*/ 1011 w 1521"/>
                <a:gd name="T37" fmla="*/ 37 h 1603"/>
                <a:gd name="T38" fmla="*/ 965 w 1521"/>
                <a:gd name="T39" fmla="*/ 24 h 1603"/>
                <a:gd name="T40" fmla="*/ 918 w 1521"/>
                <a:gd name="T41" fmla="*/ 15 h 1603"/>
                <a:gd name="T42" fmla="*/ 869 w 1521"/>
                <a:gd name="T43" fmla="*/ 7 h 1603"/>
                <a:gd name="T44" fmla="*/ 821 w 1521"/>
                <a:gd name="T45" fmla="*/ 2 h 1603"/>
                <a:gd name="T46" fmla="*/ 790 w 1521"/>
                <a:gd name="T47" fmla="*/ 1 h 1603"/>
                <a:gd name="T48" fmla="*/ 759 w 1521"/>
                <a:gd name="T49" fmla="*/ 0 h 1603"/>
                <a:gd name="T50" fmla="*/ 728 w 1521"/>
                <a:gd name="T51" fmla="*/ 0 h 1603"/>
                <a:gd name="T52" fmla="*/ 696 w 1521"/>
                <a:gd name="T53" fmla="*/ 2 h 1603"/>
                <a:gd name="T54" fmla="*/ 666 w 1521"/>
                <a:gd name="T55" fmla="*/ 4 h 1603"/>
                <a:gd name="T56" fmla="*/ 637 w 1521"/>
                <a:gd name="T57" fmla="*/ 8 h 1603"/>
                <a:gd name="T58" fmla="*/ 607 w 1521"/>
                <a:gd name="T59" fmla="*/ 12 h 1603"/>
                <a:gd name="T60" fmla="*/ 577 w 1521"/>
                <a:gd name="T61" fmla="*/ 17 h 1603"/>
                <a:gd name="T62" fmla="*/ 547 w 1521"/>
                <a:gd name="T63" fmla="*/ 24 h 1603"/>
                <a:gd name="T64" fmla="*/ 518 w 1521"/>
                <a:gd name="T65" fmla="*/ 31 h 1603"/>
                <a:gd name="T66" fmla="*/ 489 w 1521"/>
                <a:gd name="T67" fmla="*/ 39 h 1603"/>
                <a:gd name="T68" fmla="*/ 462 w 1521"/>
                <a:gd name="T69" fmla="*/ 48 h 1603"/>
                <a:gd name="T70" fmla="*/ 434 w 1521"/>
                <a:gd name="T71" fmla="*/ 57 h 1603"/>
                <a:gd name="T72" fmla="*/ 406 w 1521"/>
                <a:gd name="T73" fmla="*/ 68 h 1603"/>
                <a:gd name="T74" fmla="*/ 379 w 1521"/>
                <a:gd name="T75" fmla="*/ 79 h 1603"/>
                <a:gd name="T76" fmla="*/ 352 w 1521"/>
                <a:gd name="T77" fmla="*/ 92 h 1603"/>
                <a:gd name="T78" fmla="*/ 327 w 1521"/>
                <a:gd name="T79" fmla="*/ 106 h 1603"/>
                <a:gd name="T80" fmla="*/ 300 w 1521"/>
                <a:gd name="T81" fmla="*/ 120 h 1603"/>
                <a:gd name="T82" fmla="*/ 275 w 1521"/>
                <a:gd name="T83" fmla="*/ 135 h 1603"/>
                <a:gd name="T84" fmla="*/ 251 w 1521"/>
                <a:gd name="T85" fmla="*/ 150 h 1603"/>
                <a:gd name="T86" fmla="*/ 227 w 1521"/>
                <a:gd name="T87" fmla="*/ 166 h 1603"/>
                <a:gd name="T88" fmla="*/ 202 w 1521"/>
                <a:gd name="T89" fmla="*/ 183 h 1603"/>
                <a:gd name="T90" fmla="*/ 179 w 1521"/>
                <a:gd name="T91" fmla="*/ 200 h 1603"/>
                <a:gd name="T92" fmla="*/ 157 w 1521"/>
                <a:gd name="T93" fmla="*/ 219 h 1603"/>
                <a:gd name="T94" fmla="*/ 136 w 1521"/>
                <a:gd name="T95" fmla="*/ 238 h 1603"/>
                <a:gd name="T96" fmla="*/ 114 w 1521"/>
                <a:gd name="T97" fmla="*/ 258 h 1603"/>
                <a:gd name="T98" fmla="*/ 93 w 1521"/>
                <a:gd name="T99" fmla="*/ 279 h 1603"/>
                <a:gd name="T100" fmla="*/ 73 w 1521"/>
                <a:gd name="T101" fmla="*/ 299 h 1603"/>
                <a:gd name="T102" fmla="*/ 54 w 1521"/>
                <a:gd name="T103" fmla="*/ 321 h 1603"/>
                <a:gd name="T104" fmla="*/ 35 w 1521"/>
                <a:gd name="T105" fmla="*/ 344 h 1603"/>
                <a:gd name="T106" fmla="*/ 17 w 1521"/>
                <a:gd name="T107" fmla="*/ 367 h 1603"/>
                <a:gd name="T108" fmla="*/ 0 w 1521"/>
                <a:gd name="T109" fmla="*/ 390 h 1603"/>
                <a:gd name="T110" fmla="*/ 200 w 1521"/>
                <a:gd name="T111" fmla="*/ 1380 h 1603"/>
                <a:gd name="T112" fmla="*/ 149 w 1521"/>
                <a:gd name="T113" fmla="*/ 1414 h 160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21"/>
                <a:gd name="T172" fmla="*/ 0 h 1603"/>
                <a:gd name="T173" fmla="*/ 1521 w 1521"/>
                <a:gd name="T174" fmla="*/ 1603 h 160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21" h="1603">
                  <a:moveTo>
                    <a:pt x="149" y="1414"/>
                  </a:moveTo>
                  <a:lnTo>
                    <a:pt x="253" y="1568"/>
                  </a:lnTo>
                  <a:lnTo>
                    <a:pt x="453" y="1603"/>
                  </a:lnTo>
                  <a:lnTo>
                    <a:pt x="1444" y="921"/>
                  </a:lnTo>
                  <a:lnTo>
                    <a:pt x="1521" y="775"/>
                  </a:lnTo>
                  <a:lnTo>
                    <a:pt x="1379" y="765"/>
                  </a:lnTo>
                  <a:lnTo>
                    <a:pt x="1469" y="338"/>
                  </a:lnTo>
                  <a:lnTo>
                    <a:pt x="1439" y="304"/>
                  </a:lnTo>
                  <a:lnTo>
                    <a:pt x="1407" y="270"/>
                  </a:lnTo>
                  <a:lnTo>
                    <a:pt x="1374" y="238"/>
                  </a:lnTo>
                  <a:lnTo>
                    <a:pt x="1339" y="208"/>
                  </a:lnTo>
                  <a:lnTo>
                    <a:pt x="1303" y="181"/>
                  </a:lnTo>
                  <a:lnTo>
                    <a:pt x="1265" y="154"/>
                  </a:lnTo>
                  <a:lnTo>
                    <a:pt x="1226" y="129"/>
                  </a:lnTo>
                  <a:lnTo>
                    <a:pt x="1185" y="106"/>
                  </a:lnTo>
                  <a:lnTo>
                    <a:pt x="1143" y="86"/>
                  </a:lnTo>
                  <a:lnTo>
                    <a:pt x="1101" y="67"/>
                  </a:lnTo>
                  <a:lnTo>
                    <a:pt x="1056" y="50"/>
                  </a:lnTo>
                  <a:lnTo>
                    <a:pt x="1011" y="37"/>
                  </a:lnTo>
                  <a:lnTo>
                    <a:pt x="965" y="24"/>
                  </a:lnTo>
                  <a:lnTo>
                    <a:pt x="918" y="15"/>
                  </a:lnTo>
                  <a:lnTo>
                    <a:pt x="869" y="7"/>
                  </a:lnTo>
                  <a:lnTo>
                    <a:pt x="821" y="2"/>
                  </a:lnTo>
                  <a:lnTo>
                    <a:pt x="790" y="1"/>
                  </a:lnTo>
                  <a:lnTo>
                    <a:pt x="759" y="0"/>
                  </a:lnTo>
                  <a:lnTo>
                    <a:pt x="728" y="0"/>
                  </a:lnTo>
                  <a:lnTo>
                    <a:pt x="696" y="2"/>
                  </a:lnTo>
                  <a:lnTo>
                    <a:pt x="666" y="4"/>
                  </a:lnTo>
                  <a:lnTo>
                    <a:pt x="637" y="8"/>
                  </a:lnTo>
                  <a:lnTo>
                    <a:pt x="607" y="12"/>
                  </a:lnTo>
                  <a:lnTo>
                    <a:pt x="577" y="17"/>
                  </a:lnTo>
                  <a:lnTo>
                    <a:pt x="547" y="24"/>
                  </a:lnTo>
                  <a:lnTo>
                    <a:pt x="518" y="31"/>
                  </a:lnTo>
                  <a:lnTo>
                    <a:pt x="489" y="39"/>
                  </a:lnTo>
                  <a:lnTo>
                    <a:pt x="462" y="48"/>
                  </a:lnTo>
                  <a:lnTo>
                    <a:pt x="434" y="57"/>
                  </a:lnTo>
                  <a:lnTo>
                    <a:pt x="406" y="68"/>
                  </a:lnTo>
                  <a:lnTo>
                    <a:pt x="379" y="79"/>
                  </a:lnTo>
                  <a:lnTo>
                    <a:pt x="352" y="92"/>
                  </a:lnTo>
                  <a:lnTo>
                    <a:pt x="327" y="106"/>
                  </a:lnTo>
                  <a:lnTo>
                    <a:pt x="300" y="120"/>
                  </a:lnTo>
                  <a:lnTo>
                    <a:pt x="275" y="135"/>
                  </a:lnTo>
                  <a:lnTo>
                    <a:pt x="251" y="150"/>
                  </a:lnTo>
                  <a:lnTo>
                    <a:pt x="227" y="166"/>
                  </a:lnTo>
                  <a:lnTo>
                    <a:pt x="202" y="183"/>
                  </a:lnTo>
                  <a:lnTo>
                    <a:pt x="179" y="200"/>
                  </a:lnTo>
                  <a:lnTo>
                    <a:pt x="157" y="219"/>
                  </a:lnTo>
                  <a:lnTo>
                    <a:pt x="136" y="238"/>
                  </a:lnTo>
                  <a:lnTo>
                    <a:pt x="114" y="258"/>
                  </a:lnTo>
                  <a:lnTo>
                    <a:pt x="93" y="279"/>
                  </a:lnTo>
                  <a:lnTo>
                    <a:pt x="73" y="299"/>
                  </a:lnTo>
                  <a:lnTo>
                    <a:pt x="54" y="321"/>
                  </a:lnTo>
                  <a:lnTo>
                    <a:pt x="35" y="344"/>
                  </a:lnTo>
                  <a:lnTo>
                    <a:pt x="17" y="367"/>
                  </a:lnTo>
                  <a:lnTo>
                    <a:pt x="0" y="390"/>
                  </a:lnTo>
                  <a:lnTo>
                    <a:pt x="200" y="1380"/>
                  </a:lnTo>
                  <a:lnTo>
                    <a:pt x="149" y="1414"/>
                  </a:lnTo>
                  <a:close/>
                </a:path>
              </a:pathLst>
            </a:custGeom>
            <a:solidFill>
              <a:srgbClr val="ADFF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1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Componente conexe</a:t>
              </a:r>
            </a:p>
          </p:txBody>
        </p:sp>
        <p:sp>
          <p:nvSpPr>
            <p:cNvPr id="20493" name="Freeform 10"/>
            <p:cNvSpPr>
              <a:spLocks/>
            </p:cNvSpPr>
            <p:nvPr/>
          </p:nvSpPr>
          <p:spPr bwMode="auto">
            <a:xfrm>
              <a:off x="4747" y="706"/>
              <a:ext cx="96" cy="68"/>
            </a:xfrm>
            <a:custGeom>
              <a:avLst/>
              <a:gdLst>
                <a:gd name="T0" fmla="*/ 7 w 192"/>
                <a:gd name="T1" fmla="*/ 87 h 137"/>
                <a:gd name="T2" fmla="*/ 6 w 192"/>
                <a:gd name="T3" fmla="*/ 88 h 137"/>
                <a:gd name="T4" fmla="*/ 4 w 192"/>
                <a:gd name="T5" fmla="*/ 92 h 137"/>
                <a:gd name="T6" fmla="*/ 1 w 192"/>
                <a:gd name="T7" fmla="*/ 99 h 137"/>
                <a:gd name="T8" fmla="*/ 0 w 192"/>
                <a:gd name="T9" fmla="*/ 107 h 137"/>
                <a:gd name="T10" fmla="*/ 2 w 192"/>
                <a:gd name="T11" fmla="*/ 115 h 137"/>
                <a:gd name="T12" fmla="*/ 8 w 192"/>
                <a:gd name="T13" fmla="*/ 124 h 137"/>
                <a:gd name="T14" fmla="*/ 21 w 192"/>
                <a:gd name="T15" fmla="*/ 132 h 137"/>
                <a:gd name="T16" fmla="*/ 40 w 192"/>
                <a:gd name="T17" fmla="*/ 137 h 137"/>
                <a:gd name="T18" fmla="*/ 192 w 192"/>
                <a:gd name="T19" fmla="*/ 43 h 137"/>
                <a:gd name="T20" fmla="*/ 192 w 192"/>
                <a:gd name="T21" fmla="*/ 41 h 137"/>
                <a:gd name="T22" fmla="*/ 192 w 192"/>
                <a:gd name="T23" fmla="*/ 36 h 137"/>
                <a:gd name="T24" fmla="*/ 191 w 192"/>
                <a:gd name="T25" fmla="*/ 30 h 137"/>
                <a:gd name="T26" fmla="*/ 190 w 192"/>
                <a:gd name="T27" fmla="*/ 22 h 137"/>
                <a:gd name="T28" fmla="*/ 186 w 192"/>
                <a:gd name="T29" fmla="*/ 15 h 137"/>
                <a:gd name="T30" fmla="*/ 180 w 192"/>
                <a:gd name="T31" fmla="*/ 8 h 137"/>
                <a:gd name="T32" fmla="*/ 171 w 192"/>
                <a:gd name="T33" fmla="*/ 3 h 137"/>
                <a:gd name="T34" fmla="*/ 159 w 192"/>
                <a:gd name="T35" fmla="*/ 0 h 137"/>
                <a:gd name="T36" fmla="*/ 7 w 192"/>
                <a:gd name="T37" fmla="*/ 87 h 13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2"/>
                <a:gd name="T58" fmla="*/ 0 h 137"/>
                <a:gd name="T59" fmla="*/ 192 w 192"/>
                <a:gd name="T60" fmla="*/ 137 h 13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2" h="137">
                  <a:moveTo>
                    <a:pt x="7" y="87"/>
                  </a:moveTo>
                  <a:lnTo>
                    <a:pt x="6" y="88"/>
                  </a:lnTo>
                  <a:lnTo>
                    <a:pt x="4" y="92"/>
                  </a:lnTo>
                  <a:lnTo>
                    <a:pt x="1" y="99"/>
                  </a:lnTo>
                  <a:lnTo>
                    <a:pt x="0" y="107"/>
                  </a:lnTo>
                  <a:lnTo>
                    <a:pt x="2" y="115"/>
                  </a:lnTo>
                  <a:lnTo>
                    <a:pt x="8" y="124"/>
                  </a:lnTo>
                  <a:lnTo>
                    <a:pt x="21" y="132"/>
                  </a:lnTo>
                  <a:lnTo>
                    <a:pt x="40" y="137"/>
                  </a:lnTo>
                  <a:lnTo>
                    <a:pt x="192" y="43"/>
                  </a:lnTo>
                  <a:lnTo>
                    <a:pt x="192" y="41"/>
                  </a:lnTo>
                  <a:lnTo>
                    <a:pt x="192" y="36"/>
                  </a:lnTo>
                  <a:lnTo>
                    <a:pt x="191" y="30"/>
                  </a:lnTo>
                  <a:lnTo>
                    <a:pt x="190" y="22"/>
                  </a:lnTo>
                  <a:lnTo>
                    <a:pt x="186" y="15"/>
                  </a:lnTo>
                  <a:lnTo>
                    <a:pt x="180" y="8"/>
                  </a:lnTo>
                  <a:lnTo>
                    <a:pt x="171" y="3"/>
                  </a:lnTo>
                  <a:lnTo>
                    <a:pt x="159" y="0"/>
                  </a:lnTo>
                  <a:lnTo>
                    <a:pt x="7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Freeform 11"/>
            <p:cNvSpPr>
              <a:spLocks/>
            </p:cNvSpPr>
            <p:nvPr/>
          </p:nvSpPr>
          <p:spPr bwMode="auto">
            <a:xfrm>
              <a:off x="4881" y="629"/>
              <a:ext cx="96" cy="68"/>
            </a:xfrm>
            <a:custGeom>
              <a:avLst/>
              <a:gdLst>
                <a:gd name="T0" fmla="*/ 7 w 192"/>
                <a:gd name="T1" fmla="*/ 85 h 136"/>
                <a:gd name="T2" fmla="*/ 6 w 192"/>
                <a:gd name="T3" fmla="*/ 86 h 136"/>
                <a:gd name="T4" fmla="*/ 4 w 192"/>
                <a:gd name="T5" fmla="*/ 91 h 136"/>
                <a:gd name="T6" fmla="*/ 2 w 192"/>
                <a:gd name="T7" fmla="*/ 98 h 136"/>
                <a:gd name="T8" fmla="*/ 0 w 192"/>
                <a:gd name="T9" fmla="*/ 106 h 136"/>
                <a:gd name="T10" fmla="*/ 3 w 192"/>
                <a:gd name="T11" fmla="*/ 114 h 136"/>
                <a:gd name="T12" fmla="*/ 9 w 192"/>
                <a:gd name="T13" fmla="*/ 122 h 136"/>
                <a:gd name="T14" fmla="*/ 21 w 192"/>
                <a:gd name="T15" fmla="*/ 130 h 136"/>
                <a:gd name="T16" fmla="*/ 41 w 192"/>
                <a:gd name="T17" fmla="*/ 136 h 136"/>
                <a:gd name="T18" fmla="*/ 192 w 192"/>
                <a:gd name="T19" fmla="*/ 43 h 136"/>
                <a:gd name="T20" fmla="*/ 192 w 192"/>
                <a:gd name="T21" fmla="*/ 42 h 136"/>
                <a:gd name="T22" fmla="*/ 192 w 192"/>
                <a:gd name="T23" fmla="*/ 37 h 136"/>
                <a:gd name="T24" fmla="*/ 190 w 192"/>
                <a:gd name="T25" fmla="*/ 30 h 136"/>
                <a:gd name="T26" fmla="*/ 189 w 192"/>
                <a:gd name="T27" fmla="*/ 23 h 136"/>
                <a:gd name="T28" fmla="*/ 185 w 192"/>
                <a:gd name="T29" fmla="*/ 15 h 136"/>
                <a:gd name="T30" fmla="*/ 179 w 192"/>
                <a:gd name="T31" fmla="*/ 8 h 136"/>
                <a:gd name="T32" fmla="*/ 170 w 192"/>
                <a:gd name="T33" fmla="*/ 2 h 136"/>
                <a:gd name="T34" fmla="*/ 158 w 192"/>
                <a:gd name="T35" fmla="*/ 0 h 136"/>
                <a:gd name="T36" fmla="*/ 7 w 192"/>
                <a:gd name="T37" fmla="*/ 85 h 1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2"/>
                <a:gd name="T58" fmla="*/ 0 h 136"/>
                <a:gd name="T59" fmla="*/ 192 w 192"/>
                <a:gd name="T60" fmla="*/ 136 h 1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2" h="136">
                  <a:moveTo>
                    <a:pt x="7" y="85"/>
                  </a:moveTo>
                  <a:lnTo>
                    <a:pt x="6" y="86"/>
                  </a:lnTo>
                  <a:lnTo>
                    <a:pt x="4" y="91"/>
                  </a:lnTo>
                  <a:lnTo>
                    <a:pt x="2" y="98"/>
                  </a:lnTo>
                  <a:lnTo>
                    <a:pt x="0" y="106"/>
                  </a:lnTo>
                  <a:lnTo>
                    <a:pt x="3" y="114"/>
                  </a:lnTo>
                  <a:lnTo>
                    <a:pt x="9" y="122"/>
                  </a:lnTo>
                  <a:lnTo>
                    <a:pt x="21" y="130"/>
                  </a:lnTo>
                  <a:lnTo>
                    <a:pt x="41" y="136"/>
                  </a:lnTo>
                  <a:lnTo>
                    <a:pt x="192" y="43"/>
                  </a:lnTo>
                  <a:lnTo>
                    <a:pt x="192" y="42"/>
                  </a:lnTo>
                  <a:lnTo>
                    <a:pt x="192" y="37"/>
                  </a:lnTo>
                  <a:lnTo>
                    <a:pt x="190" y="30"/>
                  </a:lnTo>
                  <a:lnTo>
                    <a:pt x="189" y="23"/>
                  </a:lnTo>
                  <a:lnTo>
                    <a:pt x="185" y="15"/>
                  </a:lnTo>
                  <a:lnTo>
                    <a:pt x="179" y="8"/>
                  </a:lnTo>
                  <a:lnTo>
                    <a:pt x="170" y="2"/>
                  </a:lnTo>
                  <a:lnTo>
                    <a:pt x="158" y="0"/>
                  </a:lnTo>
                  <a:lnTo>
                    <a:pt x="7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Freeform 12"/>
            <p:cNvSpPr>
              <a:spLocks/>
            </p:cNvSpPr>
            <p:nvPr/>
          </p:nvSpPr>
          <p:spPr bwMode="auto">
            <a:xfrm>
              <a:off x="5004" y="541"/>
              <a:ext cx="152" cy="72"/>
            </a:xfrm>
            <a:custGeom>
              <a:avLst/>
              <a:gdLst>
                <a:gd name="T0" fmla="*/ 8 w 304"/>
                <a:gd name="T1" fmla="*/ 70 h 144"/>
                <a:gd name="T2" fmla="*/ 5 w 304"/>
                <a:gd name="T3" fmla="*/ 74 h 144"/>
                <a:gd name="T4" fmla="*/ 2 w 304"/>
                <a:gd name="T5" fmla="*/ 83 h 144"/>
                <a:gd name="T6" fmla="*/ 0 w 304"/>
                <a:gd name="T7" fmla="*/ 97 h 144"/>
                <a:gd name="T8" fmla="*/ 4 w 304"/>
                <a:gd name="T9" fmla="*/ 114 h 144"/>
                <a:gd name="T10" fmla="*/ 12 w 304"/>
                <a:gd name="T11" fmla="*/ 120 h 144"/>
                <a:gd name="T12" fmla="*/ 27 w 304"/>
                <a:gd name="T13" fmla="*/ 126 h 144"/>
                <a:gd name="T14" fmla="*/ 48 w 304"/>
                <a:gd name="T15" fmla="*/ 131 h 144"/>
                <a:gd name="T16" fmla="*/ 70 w 304"/>
                <a:gd name="T17" fmla="*/ 136 h 144"/>
                <a:gd name="T18" fmla="*/ 92 w 304"/>
                <a:gd name="T19" fmla="*/ 139 h 144"/>
                <a:gd name="T20" fmla="*/ 110 w 304"/>
                <a:gd name="T21" fmla="*/ 142 h 144"/>
                <a:gd name="T22" fmla="*/ 124 w 304"/>
                <a:gd name="T23" fmla="*/ 143 h 144"/>
                <a:gd name="T24" fmla="*/ 129 w 304"/>
                <a:gd name="T25" fmla="*/ 144 h 144"/>
                <a:gd name="T26" fmla="*/ 298 w 304"/>
                <a:gd name="T27" fmla="*/ 40 h 144"/>
                <a:gd name="T28" fmla="*/ 300 w 304"/>
                <a:gd name="T29" fmla="*/ 37 h 144"/>
                <a:gd name="T30" fmla="*/ 303 w 304"/>
                <a:gd name="T31" fmla="*/ 29 h 144"/>
                <a:gd name="T32" fmla="*/ 304 w 304"/>
                <a:gd name="T33" fmla="*/ 20 h 144"/>
                <a:gd name="T34" fmla="*/ 299 w 304"/>
                <a:gd name="T35" fmla="*/ 11 h 144"/>
                <a:gd name="T36" fmla="*/ 292 w 304"/>
                <a:gd name="T37" fmla="*/ 8 h 144"/>
                <a:gd name="T38" fmla="*/ 280 w 304"/>
                <a:gd name="T39" fmla="*/ 6 h 144"/>
                <a:gd name="T40" fmla="*/ 263 w 304"/>
                <a:gd name="T41" fmla="*/ 3 h 144"/>
                <a:gd name="T42" fmla="*/ 246 w 304"/>
                <a:gd name="T43" fmla="*/ 2 h 144"/>
                <a:gd name="T44" fmla="*/ 229 w 304"/>
                <a:gd name="T45" fmla="*/ 0 h 144"/>
                <a:gd name="T46" fmla="*/ 212 w 304"/>
                <a:gd name="T47" fmla="*/ 0 h 144"/>
                <a:gd name="T48" fmla="*/ 198 w 304"/>
                <a:gd name="T49" fmla="*/ 0 h 144"/>
                <a:gd name="T50" fmla="*/ 189 w 304"/>
                <a:gd name="T51" fmla="*/ 0 h 144"/>
                <a:gd name="T52" fmla="*/ 176 w 304"/>
                <a:gd name="T53" fmla="*/ 3 h 144"/>
                <a:gd name="T54" fmla="*/ 153 w 304"/>
                <a:gd name="T55" fmla="*/ 11 h 144"/>
                <a:gd name="T56" fmla="*/ 124 w 304"/>
                <a:gd name="T57" fmla="*/ 23 h 144"/>
                <a:gd name="T58" fmla="*/ 92 w 304"/>
                <a:gd name="T59" fmla="*/ 36 h 144"/>
                <a:gd name="T60" fmla="*/ 61 w 304"/>
                <a:gd name="T61" fmla="*/ 48 h 144"/>
                <a:gd name="T62" fmla="*/ 33 w 304"/>
                <a:gd name="T63" fmla="*/ 60 h 144"/>
                <a:gd name="T64" fmla="*/ 15 w 304"/>
                <a:gd name="T65" fmla="*/ 67 h 144"/>
                <a:gd name="T66" fmla="*/ 8 w 304"/>
                <a:gd name="T67" fmla="*/ 70 h 14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4"/>
                <a:gd name="T103" fmla="*/ 0 h 144"/>
                <a:gd name="T104" fmla="*/ 304 w 304"/>
                <a:gd name="T105" fmla="*/ 144 h 14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4" h="144">
                  <a:moveTo>
                    <a:pt x="8" y="70"/>
                  </a:moveTo>
                  <a:lnTo>
                    <a:pt x="5" y="74"/>
                  </a:lnTo>
                  <a:lnTo>
                    <a:pt x="2" y="83"/>
                  </a:lnTo>
                  <a:lnTo>
                    <a:pt x="0" y="97"/>
                  </a:lnTo>
                  <a:lnTo>
                    <a:pt x="4" y="114"/>
                  </a:lnTo>
                  <a:lnTo>
                    <a:pt x="12" y="120"/>
                  </a:lnTo>
                  <a:lnTo>
                    <a:pt x="27" y="126"/>
                  </a:lnTo>
                  <a:lnTo>
                    <a:pt x="48" y="131"/>
                  </a:lnTo>
                  <a:lnTo>
                    <a:pt x="70" y="136"/>
                  </a:lnTo>
                  <a:lnTo>
                    <a:pt x="92" y="139"/>
                  </a:lnTo>
                  <a:lnTo>
                    <a:pt x="110" y="142"/>
                  </a:lnTo>
                  <a:lnTo>
                    <a:pt x="124" y="143"/>
                  </a:lnTo>
                  <a:lnTo>
                    <a:pt x="129" y="144"/>
                  </a:lnTo>
                  <a:lnTo>
                    <a:pt x="298" y="40"/>
                  </a:lnTo>
                  <a:lnTo>
                    <a:pt x="300" y="37"/>
                  </a:lnTo>
                  <a:lnTo>
                    <a:pt x="303" y="29"/>
                  </a:lnTo>
                  <a:lnTo>
                    <a:pt x="304" y="20"/>
                  </a:lnTo>
                  <a:lnTo>
                    <a:pt x="299" y="11"/>
                  </a:lnTo>
                  <a:lnTo>
                    <a:pt x="292" y="8"/>
                  </a:lnTo>
                  <a:lnTo>
                    <a:pt x="280" y="6"/>
                  </a:lnTo>
                  <a:lnTo>
                    <a:pt x="263" y="3"/>
                  </a:lnTo>
                  <a:lnTo>
                    <a:pt x="246" y="2"/>
                  </a:lnTo>
                  <a:lnTo>
                    <a:pt x="229" y="0"/>
                  </a:lnTo>
                  <a:lnTo>
                    <a:pt x="212" y="0"/>
                  </a:lnTo>
                  <a:lnTo>
                    <a:pt x="198" y="0"/>
                  </a:lnTo>
                  <a:lnTo>
                    <a:pt x="189" y="0"/>
                  </a:lnTo>
                  <a:lnTo>
                    <a:pt x="176" y="3"/>
                  </a:lnTo>
                  <a:lnTo>
                    <a:pt x="153" y="11"/>
                  </a:lnTo>
                  <a:lnTo>
                    <a:pt x="124" y="23"/>
                  </a:lnTo>
                  <a:lnTo>
                    <a:pt x="92" y="36"/>
                  </a:lnTo>
                  <a:lnTo>
                    <a:pt x="61" y="48"/>
                  </a:lnTo>
                  <a:lnTo>
                    <a:pt x="33" y="60"/>
                  </a:lnTo>
                  <a:lnTo>
                    <a:pt x="15" y="67"/>
                  </a:lnTo>
                  <a:lnTo>
                    <a:pt x="8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Freeform 13"/>
            <p:cNvSpPr>
              <a:spLocks/>
            </p:cNvSpPr>
            <p:nvPr/>
          </p:nvSpPr>
          <p:spPr bwMode="auto">
            <a:xfrm>
              <a:off x="5007" y="615"/>
              <a:ext cx="35" cy="26"/>
            </a:xfrm>
            <a:custGeom>
              <a:avLst/>
              <a:gdLst>
                <a:gd name="T0" fmla="*/ 3 w 71"/>
                <a:gd name="T1" fmla="*/ 0 h 53"/>
                <a:gd name="T2" fmla="*/ 3 w 71"/>
                <a:gd name="T3" fmla="*/ 1 h 53"/>
                <a:gd name="T4" fmla="*/ 2 w 71"/>
                <a:gd name="T5" fmla="*/ 5 h 53"/>
                <a:gd name="T6" fmla="*/ 0 w 71"/>
                <a:gd name="T7" fmla="*/ 9 h 53"/>
                <a:gd name="T8" fmla="*/ 2 w 71"/>
                <a:gd name="T9" fmla="*/ 16 h 53"/>
                <a:gd name="T10" fmla="*/ 4 w 71"/>
                <a:gd name="T11" fmla="*/ 23 h 53"/>
                <a:gd name="T12" fmla="*/ 9 w 71"/>
                <a:gd name="T13" fmla="*/ 31 h 53"/>
                <a:gd name="T14" fmla="*/ 17 w 71"/>
                <a:gd name="T15" fmla="*/ 39 h 53"/>
                <a:gd name="T16" fmla="*/ 29 w 71"/>
                <a:gd name="T17" fmla="*/ 46 h 53"/>
                <a:gd name="T18" fmla="*/ 37 w 71"/>
                <a:gd name="T19" fmla="*/ 50 h 53"/>
                <a:gd name="T20" fmla="*/ 45 w 71"/>
                <a:gd name="T21" fmla="*/ 52 h 53"/>
                <a:gd name="T22" fmla="*/ 52 w 71"/>
                <a:gd name="T23" fmla="*/ 53 h 53"/>
                <a:gd name="T24" fmla="*/ 59 w 71"/>
                <a:gd name="T25" fmla="*/ 53 h 53"/>
                <a:gd name="T26" fmla="*/ 64 w 71"/>
                <a:gd name="T27" fmla="*/ 52 h 53"/>
                <a:gd name="T28" fmla="*/ 67 w 71"/>
                <a:gd name="T29" fmla="*/ 52 h 53"/>
                <a:gd name="T30" fmla="*/ 70 w 71"/>
                <a:gd name="T31" fmla="*/ 51 h 53"/>
                <a:gd name="T32" fmla="*/ 71 w 71"/>
                <a:gd name="T33" fmla="*/ 51 h 53"/>
                <a:gd name="T34" fmla="*/ 68 w 71"/>
                <a:gd name="T35" fmla="*/ 51 h 53"/>
                <a:gd name="T36" fmla="*/ 64 w 71"/>
                <a:gd name="T37" fmla="*/ 51 h 53"/>
                <a:gd name="T38" fmla="*/ 57 w 71"/>
                <a:gd name="T39" fmla="*/ 49 h 53"/>
                <a:gd name="T40" fmla="*/ 49 w 71"/>
                <a:gd name="T41" fmla="*/ 46 h 53"/>
                <a:gd name="T42" fmla="*/ 42 w 71"/>
                <a:gd name="T43" fmla="*/ 41 h 53"/>
                <a:gd name="T44" fmla="*/ 36 w 71"/>
                <a:gd name="T45" fmla="*/ 34 h 53"/>
                <a:gd name="T46" fmla="*/ 33 w 71"/>
                <a:gd name="T47" fmla="*/ 22 h 53"/>
                <a:gd name="T48" fmla="*/ 34 w 71"/>
                <a:gd name="T49" fmla="*/ 8 h 53"/>
                <a:gd name="T50" fmla="*/ 3 w 71"/>
                <a:gd name="T51" fmla="*/ 0 h 5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1"/>
                <a:gd name="T79" fmla="*/ 0 h 53"/>
                <a:gd name="T80" fmla="*/ 71 w 71"/>
                <a:gd name="T81" fmla="*/ 53 h 5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1" h="53">
                  <a:moveTo>
                    <a:pt x="3" y="0"/>
                  </a:moveTo>
                  <a:lnTo>
                    <a:pt x="3" y="1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6"/>
                  </a:lnTo>
                  <a:lnTo>
                    <a:pt x="4" y="23"/>
                  </a:lnTo>
                  <a:lnTo>
                    <a:pt x="9" y="31"/>
                  </a:lnTo>
                  <a:lnTo>
                    <a:pt x="17" y="39"/>
                  </a:lnTo>
                  <a:lnTo>
                    <a:pt x="29" y="46"/>
                  </a:lnTo>
                  <a:lnTo>
                    <a:pt x="37" y="50"/>
                  </a:lnTo>
                  <a:lnTo>
                    <a:pt x="45" y="52"/>
                  </a:lnTo>
                  <a:lnTo>
                    <a:pt x="52" y="53"/>
                  </a:lnTo>
                  <a:lnTo>
                    <a:pt x="59" y="53"/>
                  </a:lnTo>
                  <a:lnTo>
                    <a:pt x="64" y="52"/>
                  </a:lnTo>
                  <a:lnTo>
                    <a:pt x="67" y="52"/>
                  </a:lnTo>
                  <a:lnTo>
                    <a:pt x="70" y="51"/>
                  </a:lnTo>
                  <a:lnTo>
                    <a:pt x="71" y="51"/>
                  </a:lnTo>
                  <a:lnTo>
                    <a:pt x="68" y="51"/>
                  </a:lnTo>
                  <a:lnTo>
                    <a:pt x="64" y="51"/>
                  </a:lnTo>
                  <a:lnTo>
                    <a:pt x="57" y="49"/>
                  </a:lnTo>
                  <a:lnTo>
                    <a:pt x="49" y="46"/>
                  </a:lnTo>
                  <a:lnTo>
                    <a:pt x="42" y="41"/>
                  </a:lnTo>
                  <a:lnTo>
                    <a:pt x="36" y="34"/>
                  </a:lnTo>
                  <a:lnTo>
                    <a:pt x="33" y="22"/>
                  </a:lnTo>
                  <a:lnTo>
                    <a:pt x="34" y="8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Freeform 14"/>
            <p:cNvSpPr>
              <a:spLocks/>
            </p:cNvSpPr>
            <p:nvPr/>
          </p:nvSpPr>
          <p:spPr bwMode="auto">
            <a:xfrm>
              <a:off x="5048" y="572"/>
              <a:ext cx="110" cy="71"/>
            </a:xfrm>
            <a:custGeom>
              <a:avLst/>
              <a:gdLst>
                <a:gd name="T0" fmla="*/ 3 w 219"/>
                <a:gd name="T1" fmla="*/ 103 h 143"/>
                <a:gd name="T2" fmla="*/ 2 w 219"/>
                <a:gd name="T3" fmla="*/ 107 h 143"/>
                <a:gd name="T4" fmla="*/ 0 w 219"/>
                <a:gd name="T5" fmla="*/ 118 h 143"/>
                <a:gd name="T6" fmla="*/ 5 w 219"/>
                <a:gd name="T7" fmla="*/ 129 h 143"/>
                <a:gd name="T8" fmla="*/ 19 w 219"/>
                <a:gd name="T9" fmla="*/ 138 h 143"/>
                <a:gd name="T10" fmla="*/ 25 w 219"/>
                <a:gd name="T11" fmla="*/ 139 h 143"/>
                <a:gd name="T12" fmla="*/ 30 w 219"/>
                <a:gd name="T13" fmla="*/ 142 h 143"/>
                <a:gd name="T14" fmla="*/ 36 w 219"/>
                <a:gd name="T15" fmla="*/ 142 h 143"/>
                <a:gd name="T16" fmla="*/ 42 w 219"/>
                <a:gd name="T17" fmla="*/ 143 h 143"/>
                <a:gd name="T18" fmla="*/ 48 w 219"/>
                <a:gd name="T19" fmla="*/ 142 h 143"/>
                <a:gd name="T20" fmla="*/ 53 w 219"/>
                <a:gd name="T21" fmla="*/ 142 h 143"/>
                <a:gd name="T22" fmla="*/ 60 w 219"/>
                <a:gd name="T23" fmla="*/ 139 h 143"/>
                <a:gd name="T24" fmla="*/ 66 w 219"/>
                <a:gd name="T25" fmla="*/ 137 h 143"/>
                <a:gd name="T26" fmla="*/ 82 w 219"/>
                <a:gd name="T27" fmla="*/ 128 h 143"/>
                <a:gd name="T28" fmla="*/ 103 w 219"/>
                <a:gd name="T29" fmla="*/ 115 h 143"/>
                <a:gd name="T30" fmla="*/ 126 w 219"/>
                <a:gd name="T31" fmla="*/ 100 h 143"/>
                <a:gd name="T32" fmla="*/ 150 w 219"/>
                <a:gd name="T33" fmla="*/ 83 h 143"/>
                <a:gd name="T34" fmla="*/ 172 w 219"/>
                <a:gd name="T35" fmla="*/ 67 h 143"/>
                <a:gd name="T36" fmla="*/ 192 w 219"/>
                <a:gd name="T37" fmla="*/ 52 h 143"/>
                <a:gd name="T38" fmla="*/ 207 w 219"/>
                <a:gd name="T39" fmla="*/ 39 h 143"/>
                <a:gd name="T40" fmla="*/ 215 w 219"/>
                <a:gd name="T41" fmla="*/ 31 h 143"/>
                <a:gd name="T42" fmla="*/ 219 w 219"/>
                <a:gd name="T43" fmla="*/ 20 h 143"/>
                <a:gd name="T44" fmla="*/ 219 w 219"/>
                <a:gd name="T45" fmla="*/ 9 h 143"/>
                <a:gd name="T46" fmla="*/ 216 w 219"/>
                <a:gd name="T47" fmla="*/ 2 h 143"/>
                <a:gd name="T48" fmla="*/ 213 w 219"/>
                <a:gd name="T49" fmla="*/ 0 h 143"/>
                <a:gd name="T50" fmla="*/ 51 w 219"/>
                <a:gd name="T51" fmla="*/ 109 h 143"/>
                <a:gd name="T52" fmla="*/ 3 w 219"/>
                <a:gd name="T53" fmla="*/ 103 h 14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19"/>
                <a:gd name="T82" fmla="*/ 0 h 143"/>
                <a:gd name="T83" fmla="*/ 219 w 219"/>
                <a:gd name="T84" fmla="*/ 143 h 14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19" h="143">
                  <a:moveTo>
                    <a:pt x="3" y="103"/>
                  </a:moveTo>
                  <a:lnTo>
                    <a:pt x="2" y="107"/>
                  </a:lnTo>
                  <a:lnTo>
                    <a:pt x="0" y="118"/>
                  </a:lnTo>
                  <a:lnTo>
                    <a:pt x="5" y="129"/>
                  </a:lnTo>
                  <a:lnTo>
                    <a:pt x="19" y="138"/>
                  </a:lnTo>
                  <a:lnTo>
                    <a:pt x="25" y="139"/>
                  </a:lnTo>
                  <a:lnTo>
                    <a:pt x="30" y="142"/>
                  </a:lnTo>
                  <a:lnTo>
                    <a:pt x="36" y="142"/>
                  </a:lnTo>
                  <a:lnTo>
                    <a:pt x="42" y="143"/>
                  </a:lnTo>
                  <a:lnTo>
                    <a:pt x="48" y="142"/>
                  </a:lnTo>
                  <a:lnTo>
                    <a:pt x="53" y="142"/>
                  </a:lnTo>
                  <a:lnTo>
                    <a:pt x="60" y="139"/>
                  </a:lnTo>
                  <a:lnTo>
                    <a:pt x="66" y="137"/>
                  </a:lnTo>
                  <a:lnTo>
                    <a:pt x="82" y="128"/>
                  </a:lnTo>
                  <a:lnTo>
                    <a:pt x="103" y="115"/>
                  </a:lnTo>
                  <a:lnTo>
                    <a:pt x="126" y="100"/>
                  </a:lnTo>
                  <a:lnTo>
                    <a:pt x="150" y="83"/>
                  </a:lnTo>
                  <a:lnTo>
                    <a:pt x="172" y="67"/>
                  </a:lnTo>
                  <a:lnTo>
                    <a:pt x="192" y="52"/>
                  </a:lnTo>
                  <a:lnTo>
                    <a:pt x="207" y="39"/>
                  </a:lnTo>
                  <a:lnTo>
                    <a:pt x="215" y="31"/>
                  </a:lnTo>
                  <a:lnTo>
                    <a:pt x="219" y="20"/>
                  </a:lnTo>
                  <a:lnTo>
                    <a:pt x="219" y="9"/>
                  </a:lnTo>
                  <a:lnTo>
                    <a:pt x="216" y="2"/>
                  </a:lnTo>
                  <a:lnTo>
                    <a:pt x="213" y="0"/>
                  </a:lnTo>
                  <a:lnTo>
                    <a:pt x="51" y="109"/>
                  </a:lnTo>
                  <a:lnTo>
                    <a:pt x="3" y="1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Freeform 15"/>
            <p:cNvSpPr>
              <a:spLocks/>
            </p:cNvSpPr>
            <p:nvPr/>
          </p:nvSpPr>
          <p:spPr bwMode="auto">
            <a:xfrm>
              <a:off x="5020" y="548"/>
              <a:ext cx="119" cy="40"/>
            </a:xfrm>
            <a:custGeom>
              <a:avLst/>
              <a:gdLst>
                <a:gd name="T0" fmla="*/ 0 w 238"/>
                <a:gd name="T1" fmla="*/ 65 h 80"/>
                <a:gd name="T2" fmla="*/ 3 w 238"/>
                <a:gd name="T3" fmla="*/ 66 h 80"/>
                <a:gd name="T4" fmla="*/ 13 w 238"/>
                <a:gd name="T5" fmla="*/ 68 h 80"/>
                <a:gd name="T6" fmla="*/ 26 w 238"/>
                <a:gd name="T7" fmla="*/ 70 h 80"/>
                <a:gd name="T8" fmla="*/ 43 w 238"/>
                <a:gd name="T9" fmla="*/ 72 h 80"/>
                <a:gd name="T10" fmla="*/ 59 w 238"/>
                <a:gd name="T11" fmla="*/ 76 h 80"/>
                <a:gd name="T12" fmla="*/ 74 w 238"/>
                <a:gd name="T13" fmla="*/ 78 h 80"/>
                <a:gd name="T14" fmla="*/ 84 w 238"/>
                <a:gd name="T15" fmla="*/ 79 h 80"/>
                <a:gd name="T16" fmla="*/ 90 w 238"/>
                <a:gd name="T17" fmla="*/ 80 h 80"/>
                <a:gd name="T18" fmla="*/ 98 w 238"/>
                <a:gd name="T19" fmla="*/ 77 h 80"/>
                <a:gd name="T20" fmla="*/ 115 w 238"/>
                <a:gd name="T21" fmla="*/ 68 h 80"/>
                <a:gd name="T22" fmla="*/ 139 w 238"/>
                <a:gd name="T23" fmla="*/ 56 h 80"/>
                <a:gd name="T24" fmla="*/ 166 w 238"/>
                <a:gd name="T25" fmla="*/ 42 h 80"/>
                <a:gd name="T26" fmla="*/ 192 w 238"/>
                <a:gd name="T27" fmla="*/ 28 h 80"/>
                <a:gd name="T28" fmla="*/ 215 w 238"/>
                <a:gd name="T29" fmla="*/ 17 h 80"/>
                <a:gd name="T30" fmla="*/ 233 w 238"/>
                <a:gd name="T31" fmla="*/ 9 h 80"/>
                <a:gd name="T32" fmla="*/ 238 w 238"/>
                <a:gd name="T33" fmla="*/ 5 h 80"/>
                <a:gd name="T34" fmla="*/ 162 w 238"/>
                <a:gd name="T35" fmla="*/ 0 h 80"/>
                <a:gd name="T36" fmla="*/ 0 w 238"/>
                <a:gd name="T37" fmla="*/ 65 h 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8"/>
                <a:gd name="T58" fmla="*/ 0 h 80"/>
                <a:gd name="T59" fmla="*/ 238 w 238"/>
                <a:gd name="T60" fmla="*/ 80 h 8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8" h="80">
                  <a:moveTo>
                    <a:pt x="0" y="65"/>
                  </a:moveTo>
                  <a:lnTo>
                    <a:pt x="3" y="66"/>
                  </a:lnTo>
                  <a:lnTo>
                    <a:pt x="13" y="68"/>
                  </a:lnTo>
                  <a:lnTo>
                    <a:pt x="26" y="70"/>
                  </a:lnTo>
                  <a:lnTo>
                    <a:pt x="43" y="72"/>
                  </a:lnTo>
                  <a:lnTo>
                    <a:pt x="59" y="76"/>
                  </a:lnTo>
                  <a:lnTo>
                    <a:pt x="74" y="78"/>
                  </a:lnTo>
                  <a:lnTo>
                    <a:pt x="84" y="79"/>
                  </a:lnTo>
                  <a:lnTo>
                    <a:pt x="90" y="80"/>
                  </a:lnTo>
                  <a:lnTo>
                    <a:pt x="98" y="77"/>
                  </a:lnTo>
                  <a:lnTo>
                    <a:pt x="115" y="68"/>
                  </a:lnTo>
                  <a:lnTo>
                    <a:pt x="139" y="56"/>
                  </a:lnTo>
                  <a:lnTo>
                    <a:pt x="166" y="42"/>
                  </a:lnTo>
                  <a:lnTo>
                    <a:pt x="192" y="28"/>
                  </a:lnTo>
                  <a:lnTo>
                    <a:pt x="215" y="17"/>
                  </a:lnTo>
                  <a:lnTo>
                    <a:pt x="233" y="9"/>
                  </a:lnTo>
                  <a:lnTo>
                    <a:pt x="238" y="5"/>
                  </a:lnTo>
                  <a:lnTo>
                    <a:pt x="162" y="0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Freeform 16"/>
            <p:cNvSpPr>
              <a:spLocks/>
            </p:cNvSpPr>
            <p:nvPr/>
          </p:nvSpPr>
          <p:spPr bwMode="auto">
            <a:xfrm>
              <a:off x="4633" y="665"/>
              <a:ext cx="405" cy="232"/>
            </a:xfrm>
            <a:custGeom>
              <a:avLst/>
              <a:gdLst>
                <a:gd name="T0" fmla="*/ 811 w 811"/>
                <a:gd name="T1" fmla="*/ 3 h 464"/>
                <a:gd name="T2" fmla="*/ 773 w 811"/>
                <a:gd name="T3" fmla="*/ 0 h 464"/>
                <a:gd name="T4" fmla="*/ 179 w 811"/>
                <a:gd name="T5" fmla="*/ 357 h 464"/>
                <a:gd name="T6" fmla="*/ 0 w 811"/>
                <a:gd name="T7" fmla="*/ 369 h 464"/>
                <a:gd name="T8" fmla="*/ 177 w 811"/>
                <a:gd name="T9" fmla="*/ 464 h 464"/>
                <a:gd name="T10" fmla="*/ 203 w 811"/>
                <a:gd name="T11" fmla="*/ 383 h 464"/>
                <a:gd name="T12" fmla="*/ 811 w 811"/>
                <a:gd name="T13" fmla="*/ 3 h 4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1"/>
                <a:gd name="T22" fmla="*/ 0 h 464"/>
                <a:gd name="T23" fmla="*/ 811 w 811"/>
                <a:gd name="T24" fmla="*/ 464 h 4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1" h="464">
                  <a:moveTo>
                    <a:pt x="811" y="3"/>
                  </a:moveTo>
                  <a:lnTo>
                    <a:pt x="773" y="0"/>
                  </a:lnTo>
                  <a:lnTo>
                    <a:pt x="179" y="357"/>
                  </a:lnTo>
                  <a:lnTo>
                    <a:pt x="0" y="369"/>
                  </a:lnTo>
                  <a:lnTo>
                    <a:pt x="177" y="464"/>
                  </a:lnTo>
                  <a:lnTo>
                    <a:pt x="203" y="383"/>
                  </a:lnTo>
                  <a:lnTo>
                    <a:pt x="81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Freeform 17"/>
            <p:cNvSpPr>
              <a:spLocks/>
            </p:cNvSpPr>
            <p:nvPr/>
          </p:nvSpPr>
          <p:spPr bwMode="auto">
            <a:xfrm>
              <a:off x="5181" y="535"/>
              <a:ext cx="41" cy="38"/>
            </a:xfrm>
            <a:custGeom>
              <a:avLst/>
              <a:gdLst>
                <a:gd name="T0" fmla="*/ 3 w 81"/>
                <a:gd name="T1" fmla="*/ 52 h 77"/>
                <a:gd name="T2" fmla="*/ 70 w 81"/>
                <a:gd name="T3" fmla="*/ 0 h 77"/>
                <a:gd name="T4" fmla="*/ 81 w 81"/>
                <a:gd name="T5" fmla="*/ 20 h 77"/>
                <a:gd name="T6" fmla="*/ 0 w 81"/>
                <a:gd name="T7" fmla="*/ 77 h 77"/>
                <a:gd name="T8" fmla="*/ 3 w 81"/>
                <a:gd name="T9" fmla="*/ 52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77"/>
                <a:gd name="T17" fmla="*/ 81 w 81"/>
                <a:gd name="T18" fmla="*/ 77 h 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77">
                  <a:moveTo>
                    <a:pt x="3" y="52"/>
                  </a:moveTo>
                  <a:lnTo>
                    <a:pt x="70" y="0"/>
                  </a:lnTo>
                  <a:lnTo>
                    <a:pt x="81" y="20"/>
                  </a:lnTo>
                  <a:lnTo>
                    <a:pt x="0" y="77"/>
                  </a:lnTo>
                  <a:lnTo>
                    <a:pt x="3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Freeform 25"/>
            <p:cNvSpPr>
              <a:spLocks/>
            </p:cNvSpPr>
            <p:nvPr/>
          </p:nvSpPr>
          <p:spPr bwMode="auto">
            <a:xfrm>
              <a:off x="4530" y="190"/>
              <a:ext cx="54" cy="80"/>
            </a:xfrm>
            <a:custGeom>
              <a:avLst/>
              <a:gdLst>
                <a:gd name="T0" fmla="*/ 107 w 107"/>
                <a:gd name="T1" fmla="*/ 91 h 160"/>
                <a:gd name="T2" fmla="*/ 100 w 107"/>
                <a:gd name="T3" fmla="*/ 54 h 160"/>
                <a:gd name="T4" fmla="*/ 0 w 107"/>
                <a:gd name="T5" fmla="*/ 0 h 160"/>
                <a:gd name="T6" fmla="*/ 33 w 107"/>
                <a:gd name="T7" fmla="*/ 160 h 160"/>
                <a:gd name="T8" fmla="*/ 43 w 107"/>
                <a:gd name="T9" fmla="*/ 151 h 160"/>
                <a:gd name="T10" fmla="*/ 51 w 107"/>
                <a:gd name="T11" fmla="*/ 142 h 160"/>
                <a:gd name="T12" fmla="*/ 60 w 107"/>
                <a:gd name="T13" fmla="*/ 134 h 160"/>
                <a:gd name="T14" fmla="*/ 69 w 107"/>
                <a:gd name="T15" fmla="*/ 124 h 160"/>
                <a:gd name="T16" fmla="*/ 78 w 107"/>
                <a:gd name="T17" fmla="*/ 116 h 160"/>
                <a:gd name="T18" fmla="*/ 89 w 107"/>
                <a:gd name="T19" fmla="*/ 107 h 160"/>
                <a:gd name="T20" fmla="*/ 98 w 107"/>
                <a:gd name="T21" fmla="*/ 99 h 160"/>
                <a:gd name="T22" fmla="*/ 107 w 107"/>
                <a:gd name="T23" fmla="*/ 91 h 1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7"/>
                <a:gd name="T37" fmla="*/ 0 h 160"/>
                <a:gd name="T38" fmla="*/ 107 w 107"/>
                <a:gd name="T39" fmla="*/ 160 h 1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7" h="160">
                  <a:moveTo>
                    <a:pt x="107" y="91"/>
                  </a:moveTo>
                  <a:lnTo>
                    <a:pt x="100" y="54"/>
                  </a:lnTo>
                  <a:lnTo>
                    <a:pt x="0" y="0"/>
                  </a:lnTo>
                  <a:lnTo>
                    <a:pt x="33" y="160"/>
                  </a:lnTo>
                  <a:lnTo>
                    <a:pt x="43" y="151"/>
                  </a:lnTo>
                  <a:lnTo>
                    <a:pt x="51" y="142"/>
                  </a:lnTo>
                  <a:lnTo>
                    <a:pt x="60" y="134"/>
                  </a:lnTo>
                  <a:lnTo>
                    <a:pt x="69" y="124"/>
                  </a:lnTo>
                  <a:lnTo>
                    <a:pt x="78" y="116"/>
                  </a:lnTo>
                  <a:lnTo>
                    <a:pt x="89" y="107"/>
                  </a:lnTo>
                  <a:lnTo>
                    <a:pt x="98" y="99"/>
                  </a:lnTo>
                  <a:lnTo>
                    <a:pt x="107" y="91"/>
                  </a:lnTo>
                  <a:close/>
                </a:path>
              </a:pathLst>
            </a:custGeom>
            <a:solidFill>
              <a:srgbClr val="ADFF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Freeform 26"/>
            <p:cNvSpPr>
              <a:spLocks/>
            </p:cNvSpPr>
            <p:nvPr/>
          </p:nvSpPr>
          <p:spPr bwMode="auto">
            <a:xfrm>
              <a:off x="4547" y="235"/>
              <a:ext cx="137" cy="560"/>
            </a:xfrm>
            <a:custGeom>
              <a:avLst/>
              <a:gdLst>
                <a:gd name="T0" fmla="*/ 274 w 274"/>
                <a:gd name="T1" fmla="*/ 1105 h 1120"/>
                <a:gd name="T2" fmla="*/ 74 w 274"/>
                <a:gd name="T3" fmla="*/ 0 h 1120"/>
                <a:gd name="T4" fmla="*/ 65 w 274"/>
                <a:gd name="T5" fmla="*/ 8 h 1120"/>
                <a:gd name="T6" fmla="*/ 56 w 274"/>
                <a:gd name="T7" fmla="*/ 16 h 1120"/>
                <a:gd name="T8" fmla="*/ 45 w 274"/>
                <a:gd name="T9" fmla="*/ 25 h 1120"/>
                <a:gd name="T10" fmla="*/ 36 w 274"/>
                <a:gd name="T11" fmla="*/ 33 h 1120"/>
                <a:gd name="T12" fmla="*/ 27 w 274"/>
                <a:gd name="T13" fmla="*/ 43 h 1120"/>
                <a:gd name="T14" fmla="*/ 18 w 274"/>
                <a:gd name="T15" fmla="*/ 51 h 1120"/>
                <a:gd name="T16" fmla="*/ 10 w 274"/>
                <a:gd name="T17" fmla="*/ 60 h 1120"/>
                <a:gd name="T18" fmla="*/ 0 w 274"/>
                <a:gd name="T19" fmla="*/ 69 h 1120"/>
                <a:gd name="T20" fmla="*/ 217 w 274"/>
                <a:gd name="T21" fmla="*/ 1120 h 1120"/>
                <a:gd name="T22" fmla="*/ 274 w 274"/>
                <a:gd name="T23" fmla="*/ 1105 h 1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74"/>
                <a:gd name="T37" fmla="*/ 0 h 1120"/>
                <a:gd name="T38" fmla="*/ 274 w 274"/>
                <a:gd name="T39" fmla="*/ 1120 h 11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74" h="1120">
                  <a:moveTo>
                    <a:pt x="274" y="1105"/>
                  </a:moveTo>
                  <a:lnTo>
                    <a:pt x="74" y="0"/>
                  </a:lnTo>
                  <a:lnTo>
                    <a:pt x="65" y="8"/>
                  </a:lnTo>
                  <a:lnTo>
                    <a:pt x="56" y="16"/>
                  </a:lnTo>
                  <a:lnTo>
                    <a:pt x="45" y="25"/>
                  </a:lnTo>
                  <a:lnTo>
                    <a:pt x="36" y="33"/>
                  </a:lnTo>
                  <a:lnTo>
                    <a:pt x="27" y="43"/>
                  </a:lnTo>
                  <a:lnTo>
                    <a:pt x="18" y="51"/>
                  </a:lnTo>
                  <a:lnTo>
                    <a:pt x="10" y="60"/>
                  </a:lnTo>
                  <a:lnTo>
                    <a:pt x="0" y="69"/>
                  </a:lnTo>
                  <a:lnTo>
                    <a:pt x="217" y="1120"/>
                  </a:lnTo>
                  <a:lnTo>
                    <a:pt x="274" y="1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Freeform 27"/>
            <p:cNvSpPr>
              <a:spLocks/>
            </p:cNvSpPr>
            <p:nvPr/>
          </p:nvSpPr>
          <p:spPr bwMode="auto">
            <a:xfrm>
              <a:off x="4551" y="53"/>
              <a:ext cx="688" cy="142"/>
            </a:xfrm>
            <a:custGeom>
              <a:avLst/>
              <a:gdLst>
                <a:gd name="T0" fmla="*/ 793 w 1377"/>
                <a:gd name="T1" fmla="*/ 160 h 283"/>
                <a:gd name="T2" fmla="*/ 1287 w 1377"/>
                <a:gd name="T3" fmla="*/ 69 h 283"/>
                <a:gd name="T4" fmla="*/ 1377 w 1377"/>
                <a:gd name="T5" fmla="*/ 0 h 283"/>
                <a:gd name="T6" fmla="*/ 0 w 1377"/>
                <a:gd name="T7" fmla="*/ 219 h 283"/>
                <a:gd name="T8" fmla="*/ 119 w 1377"/>
                <a:gd name="T9" fmla="*/ 283 h 283"/>
                <a:gd name="T10" fmla="*/ 205 w 1377"/>
                <a:gd name="T11" fmla="*/ 268 h 283"/>
                <a:gd name="T12" fmla="*/ 234 w 1377"/>
                <a:gd name="T13" fmla="*/ 252 h 283"/>
                <a:gd name="T14" fmla="*/ 264 w 1377"/>
                <a:gd name="T15" fmla="*/ 238 h 283"/>
                <a:gd name="T16" fmla="*/ 294 w 1377"/>
                <a:gd name="T17" fmla="*/ 225 h 283"/>
                <a:gd name="T18" fmla="*/ 325 w 1377"/>
                <a:gd name="T19" fmla="*/ 212 h 283"/>
                <a:gd name="T20" fmla="*/ 356 w 1377"/>
                <a:gd name="T21" fmla="*/ 200 h 283"/>
                <a:gd name="T22" fmla="*/ 387 w 1377"/>
                <a:gd name="T23" fmla="*/ 190 h 283"/>
                <a:gd name="T24" fmla="*/ 420 w 1377"/>
                <a:gd name="T25" fmla="*/ 181 h 283"/>
                <a:gd name="T26" fmla="*/ 452 w 1377"/>
                <a:gd name="T27" fmla="*/ 173 h 283"/>
                <a:gd name="T28" fmla="*/ 485 w 1377"/>
                <a:gd name="T29" fmla="*/ 166 h 283"/>
                <a:gd name="T30" fmla="*/ 519 w 1377"/>
                <a:gd name="T31" fmla="*/ 160 h 283"/>
                <a:gd name="T32" fmla="*/ 552 w 1377"/>
                <a:gd name="T33" fmla="*/ 156 h 283"/>
                <a:gd name="T34" fmla="*/ 585 w 1377"/>
                <a:gd name="T35" fmla="*/ 153 h 283"/>
                <a:gd name="T36" fmla="*/ 620 w 1377"/>
                <a:gd name="T37" fmla="*/ 151 h 283"/>
                <a:gd name="T38" fmla="*/ 655 w 1377"/>
                <a:gd name="T39" fmla="*/ 150 h 283"/>
                <a:gd name="T40" fmla="*/ 690 w 1377"/>
                <a:gd name="T41" fmla="*/ 150 h 283"/>
                <a:gd name="T42" fmla="*/ 725 w 1377"/>
                <a:gd name="T43" fmla="*/ 152 h 283"/>
                <a:gd name="T44" fmla="*/ 733 w 1377"/>
                <a:gd name="T45" fmla="*/ 153 h 283"/>
                <a:gd name="T46" fmla="*/ 742 w 1377"/>
                <a:gd name="T47" fmla="*/ 154 h 283"/>
                <a:gd name="T48" fmla="*/ 750 w 1377"/>
                <a:gd name="T49" fmla="*/ 154 h 283"/>
                <a:gd name="T50" fmla="*/ 759 w 1377"/>
                <a:gd name="T51" fmla="*/ 156 h 283"/>
                <a:gd name="T52" fmla="*/ 767 w 1377"/>
                <a:gd name="T53" fmla="*/ 157 h 283"/>
                <a:gd name="T54" fmla="*/ 775 w 1377"/>
                <a:gd name="T55" fmla="*/ 158 h 283"/>
                <a:gd name="T56" fmla="*/ 785 w 1377"/>
                <a:gd name="T57" fmla="*/ 159 h 283"/>
                <a:gd name="T58" fmla="*/ 793 w 1377"/>
                <a:gd name="T59" fmla="*/ 160 h 28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377"/>
                <a:gd name="T91" fmla="*/ 0 h 283"/>
                <a:gd name="T92" fmla="*/ 1377 w 1377"/>
                <a:gd name="T93" fmla="*/ 283 h 28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377" h="283">
                  <a:moveTo>
                    <a:pt x="793" y="160"/>
                  </a:moveTo>
                  <a:lnTo>
                    <a:pt x="1287" y="69"/>
                  </a:lnTo>
                  <a:lnTo>
                    <a:pt x="1377" y="0"/>
                  </a:lnTo>
                  <a:lnTo>
                    <a:pt x="0" y="219"/>
                  </a:lnTo>
                  <a:lnTo>
                    <a:pt x="119" y="283"/>
                  </a:lnTo>
                  <a:lnTo>
                    <a:pt x="205" y="268"/>
                  </a:lnTo>
                  <a:lnTo>
                    <a:pt x="234" y="252"/>
                  </a:lnTo>
                  <a:lnTo>
                    <a:pt x="264" y="238"/>
                  </a:lnTo>
                  <a:lnTo>
                    <a:pt x="294" y="225"/>
                  </a:lnTo>
                  <a:lnTo>
                    <a:pt x="325" y="212"/>
                  </a:lnTo>
                  <a:lnTo>
                    <a:pt x="356" y="200"/>
                  </a:lnTo>
                  <a:lnTo>
                    <a:pt x="387" y="190"/>
                  </a:lnTo>
                  <a:lnTo>
                    <a:pt x="420" y="181"/>
                  </a:lnTo>
                  <a:lnTo>
                    <a:pt x="452" y="173"/>
                  </a:lnTo>
                  <a:lnTo>
                    <a:pt x="485" y="166"/>
                  </a:lnTo>
                  <a:lnTo>
                    <a:pt x="519" y="160"/>
                  </a:lnTo>
                  <a:lnTo>
                    <a:pt x="552" y="156"/>
                  </a:lnTo>
                  <a:lnTo>
                    <a:pt x="585" y="153"/>
                  </a:lnTo>
                  <a:lnTo>
                    <a:pt x="620" y="151"/>
                  </a:lnTo>
                  <a:lnTo>
                    <a:pt x="655" y="150"/>
                  </a:lnTo>
                  <a:lnTo>
                    <a:pt x="690" y="150"/>
                  </a:lnTo>
                  <a:lnTo>
                    <a:pt x="725" y="152"/>
                  </a:lnTo>
                  <a:lnTo>
                    <a:pt x="733" y="153"/>
                  </a:lnTo>
                  <a:lnTo>
                    <a:pt x="742" y="154"/>
                  </a:lnTo>
                  <a:lnTo>
                    <a:pt x="750" y="154"/>
                  </a:lnTo>
                  <a:lnTo>
                    <a:pt x="759" y="156"/>
                  </a:lnTo>
                  <a:lnTo>
                    <a:pt x="767" y="157"/>
                  </a:lnTo>
                  <a:lnTo>
                    <a:pt x="775" y="158"/>
                  </a:lnTo>
                  <a:lnTo>
                    <a:pt x="785" y="159"/>
                  </a:lnTo>
                  <a:lnTo>
                    <a:pt x="793" y="160"/>
                  </a:lnTo>
                  <a:close/>
                </a:path>
              </a:pathLst>
            </a:custGeom>
            <a:solidFill>
              <a:srgbClr val="ADFF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Freeform 28"/>
            <p:cNvSpPr>
              <a:spLocks/>
            </p:cNvSpPr>
            <p:nvPr/>
          </p:nvSpPr>
          <p:spPr bwMode="auto">
            <a:xfrm>
              <a:off x="4653" y="128"/>
              <a:ext cx="294" cy="59"/>
            </a:xfrm>
            <a:custGeom>
              <a:avLst/>
              <a:gdLst>
                <a:gd name="T0" fmla="*/ 520 w 588"/>
                <a:gd name="T1" fmla="*/ 2 h 118"/>
                <a:gd name="T2" fmla="*/ 485 w 588"/>
                <a:gd name="T3" fmla="*/ 0 h 118"/>
                <a:gd name="T4" fmla="*/ 450 w 588"/>
                <a:gd name="T5" fmla="*/ 0 h 118"/>
                <a:gd name="T6" fmla="*/ 415 w 588"/>
                <a:gd name="T7" fmla="*/ 1 h 118"/>
                <a:gd name="T8" fmla="*/ 380 w 588"/>
                <a:gd name="T9" fmla="*/ 3 h 118"/>
                <a:gd name="T10" fmla="*/ 347 w 588"/>
                <a:gd name="T11" fmla="*/ 6 h 118"/>
                <a:gd name="T12" fmla="*/ 314 w 588"/>
                <a:gd name="T13" fmla="*/ 10 h 118"/>
                <a:gd name="T14" fmla="*/ 280 w 588"/>
                <a:gd name="T15" fmla="*/ 16 h 118"/>
                <a:gd name="T16" fmla="*/ 247 w 588"/>
                <a:gd name="T17" fmla="*/ 23 h 118"/>
                <a:gd name="T18" fmla="*/ 215 w 588"/>
                <a:gd name="T19" fmla="*/ 31 h 118"/>
                <a:gd name="T20" fmla="*/ 182 w 588"/>
                <a:gd name="T21" fmla="*/ 40 h 118"/>
                <a:gd name="T22" fmla="*/ 151 w 588"/>
                <a:gd name="T23" fmla="*/ 50 h 118"/>
                <a:gd name="T24" fmla="*/ 120 w 588"/>
                <a:gd name="T25" fmla="*/ 62 h 118"/>
                <a:gd name="T26" fmla="*/ 89 w 588"/>
                <a:gd name="T27" fmla="*/ 75 h 118"/>
                <a:gd name="T28" fmla="*/ 59 w 588"/>
                <a:gd name="T29" fmla="*/ 88 h 118"/>
                <a:gd name="T30" fmla="*/ 29 w 588"/>
                <a:gd name="T31" fmla="*/ 102 h 118"/>
                <a:gd name="T32" fmla="*/ 0 w 588"/>
                <a:gd name="T33" fmla="*/ 118 h 118"/>
                <a:gd name="T34" fmla="*/ 588 w 588"/>
                <a:gd name="T35" fmla="*/ 10 h 118"/>
                <a:gd name="T36" fmla="*/ 580 w 588"/>
                <a:gd name="T37" fmla="*/ 9 h 118"/>
                <a:gd name="T38" fmla="*/ 570 w 588"/>
                <a:gd name="T39" fmla="*/ 8 h 118"/>
                <a:gd name="T40" fmla="*/ 562 w 588"/>
                <a:gd name="T41" fmla="*/ 7 h 118"/>
                <a:gd name="T42" fmla="*/ 554 w 588"/>
                <a:gd name="T43" fmla="*/ 6 h 118"/>
                <a:gd name="T44" fmla="*/ 545 w 588"/>
                <a:gd name="T45" fmla="*/ 4 h 118"/>
                <a:gd name="T46" fmla="*/ 537 w 588"/>
                <a:gd name="T47" fmla="*/ 4 h 118"/>
                <a:gd name="T48" fmla="*/ 528 w 588"/>
                <a:gd name="T49" fmla="*/ 3 h 118"/>
                <a:gd name="T50" fmla="*/ 520 w 588"/>
                <a:gd name="T51" fmla="*/ 2 h 11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88"/>
                <a:gd name="T79" fmla="*/ 0 h 118"/>
                <a:gd name="T80" fmla="*/ 588 w 588"/>
                <a:gd name="T81" fmla="*/ 118 h 11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88" h="118">
                  <a:moveTo>
                    <a:pt x="520" y="2"/>
                  </a:moveTo>
                  <a:lnTo>
                    <a:pt x="485" y="0"/>
                  </a:lnTo>
                  <a:lnTo>
                    <a:pt x="450" y="0"/>
                  </a:lnTo>
                  <a:lnTo>
                    <a:pt x="415" y="1"/>
                  </a:lnTo>
                  <a:lnTo>
                    <a:pt x="380" y="3"/>
                  </a:lnTo>
                  <a:lnTo>
                    <a:pt x="347" y="6"/>
                  </a:lnTo>
                  <a:lnTo>
                    <a:pt x="314" y="10"/>
                  </a:lnTo>
                  <a:lnTo>
                    <a:pt x="280" y="16"/>
                  </a:lnTo>
                  <a:lnTo>
                    <a:pt x="247" y="23"/>
                  </a:lnTo>
                  <a:lnTo>
                    <a:pt x="215" y="31"/>
                  </a:lnTo>
                  <a:lnTo>
                    <a:pt x="182" y="40"/>
                  </a:lnTo>
                  <a:lnTo>
                    <a:pt x="151" y="50"/>
                  </a:lnTo>
                  <a:lnTo>
                    <a:pt x="120" y="62"/>
                  </a:lnTo>
                  <a:lnTo>
                    <a:pt x="89" y="75"/>
                  </a:lnTo>
                  <a:lnTo>
                    <a:pt x="59" y="88"/>
                  </a:lnTo>
                  <a:lnTo>
                    <a:pt x="29" y="102"/>
                  </a:lnTo>
                  <a:lnTo>
                    <a:pt x="0" y="118"/>
                  </a:lnTo>
                  <a:lnTo>
                    <a:pt x="588" y="10"/>
                  </a:lnTo>
                  <a:lnTo>
                    <a:pt x="580" y="9"/>
                  </a:lnTo>
                  <a:lnTo>
                    <a:pt x="570" y="8"/>
                  </a:lnTo>
                  <a:lnTo>
                    <a:pt x="562" y="7"/>
                  </a:lnTo>
                  <a:lnTo>
                    <a:pt x="554" y="6"/>
                  </a:lnTo>
                  <a:lnTo>
                    <a:pt x="545" y="4"/>
                  </a:lnTo>
                  <a:lnTo>
                    <a:pt x="537" y="4"/>
                  </a:lnTo>
                  <a:lnTo>
                    <a:pt x="528" y="3"/>
                  </a:lnTo>
                  <a:lnTo>
                    <a:pt x="52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Freeform 29"/>
            <p:cNvSpPr>
              <a:spLocks/>
            </p:cNvSpPr>
            <p:nvPr/>
          </p:nvSpPr>
          <p:spPr bwMode="auto">
            <a:xfrm>
              <a:off x="5185" y="73"/>
              <a:ext cx="62" cy="189"/>
            </a:xfrm>
            <a:custGeom>
              <a:avLst/>
              <a:gdLst>
                <a:gd name="T0" fmla="*/ 124 w 124"/>
                <a:gd name="T1" fmla="*/ 0 h 378"/>
                <a:gd name="T2" fmla="*/ 51 w 124"/>
                <a:gd name="T3" fmla="*/ 90 h 378"/>
                <a:gd name="T4" fmla="*/ 0 w 124"/>
                <a:gd name="T5" fmla="*/ 342 h 378"/>
                <a:gd name="T6" fmla="*/ 5 w 124"/>
                <a:gd name="T7" fmla="*/ 347 h 378"/>
                <a:gd name="T8" fmla="*/ 11 w 124"/>
                <a:gd name="T9" fmla="*/ 352 h 378"/>
                <a:gd name="T10" fmla="*/ 15 w 124"/>
                <a:gd name="T11" fmla="*/ 356 h 378"/>
                <a:gd name="T12" fmla="*/ 20 w 124"/>
                <a:gd name="T13" fmla="*/ 360 h 378"/>
                <a:gd name="T14" fmla="*/ 26 w 124"/>
                <a:gd name="T15" fmla="*/ 364 h 378"/>
                <a:gd name="T16" fmla="*/ 30 w 124"/>
                <a:gd name="T17" fmla="*/ 369 h 378"/>
                <a:gd name="T18" fmla="*/ 35 w 124"/>
                <a:gd name="T19" fmla="*/ 373 h 378"/>
                <a:gd name="T20" fmla="*/ 40 w 124"/>
                <a:gd name="T21" fmla="*/ 378 h 378"/>
                <a:gd name="T22" fmla="*/ 124 w 124"/>
                <a:gd name="T23" fmla="*/ 0 h 37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4"/>
                <a:gd name="T37" fmla="*/ 0 h 378"/>
                <a:gd name="T38" fmla="*/ 124 w 124"/>
                <a:gd name="T39" fmla="*/ 378 h 37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4" h="378">
                  <a:moveTo>
                    <a:pt x="124" y="0"/>
                  </a:moveTo>
                  <a:lnTo>
                    <a:pt x="51" y="90"/>
                  </a:lnTo>
                  <a:lnTo>
                    <a:pt x="0" y="342"/>
                  </a:lnTo>
                  <a:lnTo>
                    <a:pt x="5" y="347"/>
                  </a:lnTo>
                  <a:lnTo>
                    <a:pt x="11" y="352"/>
                  </a:lnTo>
                  <a:lnTo>
                    <a:pt x="15" y="356"/>
                  </a:lnTo>
                  <a:lnTo>
                    <a:pt x="20" y="360"/>
                  </a:lnTo>
                  <a:lnTo>
                    <a:pt x="26" y="364"/>
                  </a:lnTo>
                  <a:lnTo>
                    <a:pt x="30" y="369"/>
                  </a:lnTo>
                  <a:lnTo>
                    <a:pt x="35" y="373"/>
                  </a:lnTo>
                  <a:lnTo>
                    <a:pt x="40" y="378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ADFF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Freeform 30"/>
            <p:cNvSpPr>
              <a:spLocks/>
            </p:cNvSpPr>
            <p:nvPr/>
          </p:nvSpPr>
          <p:spPr bwMode="auto">
            <a:xfrm>
              <a:off x="5129" y="244"/>
              <a:ext cx="76" cy="286"/>
            </a:xfrm>
            <a:custGeom>
              <a:avLst/>
              <a:gdLst>
                <a:gd name="T0" fmla="*/ 36 w 152"/>
                <a:gd name="T1" fmla="*/ 554 h 573"/>
                <a:gd name="T2" fmla="*/ 152 w 152"/>
                <a:gd name="T3" fmla="*/ 36 h 573"/>
                <a:gd name="T4" fmla="*/ 147 w 152"/>
                <a:gd name="T5" fmla="*/ 31 h 573"/>
                <a:gd name="T6" fmla="*/ 142 w 152"/>
                <a:gd name="T7" fmla="*/ 27 h 573"/>
                <a:gd name="T8" fmla="*/ 138 w 152"/>
                <a:gd name="T9" fmla="*/ 22 h 573"/>
                <a:gd name="T10" fmla="*/ 132 w 152"/>
                <a:gd name="T11" fmla="*/ 18 h 573"/>
                <a:gd name="T12" fmla="*/ 127 w 152"/>
                <a:gd name="T13" fmla="*/ 14 h 573"/>
                <a:gd name="T14" fmla="*/ 123 w 152"/>
                <a:gd name="T15" fmla="*/ 10 h 573"/>
                <a:gd name="T16" fmla="*/ 117 w 152"/>
                <a:gd name="T17" fmla="*/ 5 h 573"/>
                <a:gd name="T18" fmla="*/ 112 w 152"/>
                <a:gd name="T19" fmla="*/ 0 h 573"/>
                <a:gd name="T20" fmla="*/ 0 w 152"/>
                <a:gd name="T21" fmla="*/ 573 h 573"/>
                <a:gd name="T22" fmla="*/ 36 w 152"/>
                <a:gd name="T23" fmla="*/ 554 h 57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2"/>
                <a:gd name="T37" fmla="*/ 0 h 573"/>
                <a:gd name="T38" fmla="*/ 152 w 152"/>
                <a:gd name="T39" fmla="*/ 573 h 57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2" h="573">
                  <a:moveTo>
                    <a:pt x="36" y="554"/>
                  </a:moveTo>
                  <a:lnTo>
                    <a:pt x="152" y="36"/>
                  </a:lnTo>
                  <a:lnTo>
                    <a:pt x="147" y="31"/>
                  </a:lnTo>
                  <a:lnTo>
                    <a:pt x="142" y="27"/>
                  </a:lnTo>
                  <a:lnTo>
                    <a:pt x="138" y="22"/>
                  </a:lnTo>
                  <a:lnTo>
                    <a:pt x="132" y="18"/>
                  </a:lnTo>
                  <a:lnTo>
                    <a:pt x="127" y="14"/>
                  </a:lnTo>
                  <a:lnTo>
                    <a:pt x="123" y="10"/>
                  </a:lnTo>
                  <a:lnTo>
                    <a:pt x="117" y="5"/>
                  </a:lnTo>
                  <a:lnTo>
                    <a:pt x="112" y="0"/>
                  </a:lnTo>
                  <a:lnTo>
                    <a:pt x="0" y="573"/>
                  </a:lnTo>
                  <a:lnTo>
                    <a:pt x="36" y="5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Freeform 31"/>
            <p:cNvSpPr>
              <a:spLocks/>
            </p:cNvSpPr>
            <p:nvPr/>
          </p:nvSpPr>
          <p:spPr bwMode="auto">
            <a:xfrm>
              <a:off x="4751" y="1052"/>
              <a:ext cx="172" cy="92"/>
            </a:xfrm>
            <a:custGeom>
              <a:avLst/>
              <a:gdLst>
                <a:gd name="T0" fmla="*/ 172 w 344"/>
                <a:gd name="T1" fmla="*/ 0 h 183"/>
                <a:gd name="T2" fmla="*/ 131 w 344"/>
                <a:gd name="T3" fmla="*/ 34 h 183"/>
                <a:gd name="T4" fmla="*/ 96 w 344"/>
                <a:gd name="T5" fmla="*/ 65 h 183"/>
                <a:gd name="T6" fmla="*/ 66 w 344"/>
                <a:gd name="T7" fmla="*/ 94 h 183"/>
                <a:gd name="T8" fmla="*/ 40 w 344"/>
                <a:gd name="T9" fmla="*/ 118 h 183"/>
                <a:gd name="T10" fmla="*/ 21 w 344"/>
                <a:gd name="T11" fmla="*/ 140 h 183"/>
                <a:gd name="T12" fmla="*/ 7 w 344"/>
                <a:gd name="T13" fmla="*/ 158 h 183"/>
                <a:gd name="T14" fmla="*/ 0 w 344"/>
                <a:gd name="T15" fmla="*/ 171 h 183"/>
                <a:gd name="T16" fmla="*/ 0 w 344"/>
                <a:gd name="T17" fmla="*/ 180 h 183"/>
                <a:gd name="T18" fmla="*/ 1 w 344"/>
                <a:gd name="T19" fmla="*/ 181 h 183"/>
                <a:gd name="T20" fmla="*/ 4 w 344"/>
                <a:gd name="T21" fmla="*/ 182 h 183"/>
                <a:gd name="T22" fmla="*/ 6 w 344"/>
                <a:gd name="T23" fmla="*/ 183 h 183"/>
                <a:gd name="T24" fmla="*/ 9 w 344"/>
                <a:gd name="T25" fmla="*/ 183 h 183"/>
                <a:gd name="T26" fmla="*/ 17 w 344"/>
                <a:gd name="T27" fmla="*/ 182 h 183"/>
                <a:gd name="T28" fmla="*/ 27 w 344"/>
                <a:gd name="T29" fmla="*/ 180 h 183"/>
                <a:gd name="T30" fmla="*/ 39 w 344"/>
                <a:gd name="T31" fmla="*/ 176 h 183"/>
                <a:gd name="T32" fmla="*/ 53 w 344"/>
                <a:gd name="T33" fmla="*/ 170 h 183"/>
                <a:gd name="T34" fmla="*/ 69 w 344"/>
                <a:gd name="T35" fmla="*/ 163 h 183"/>
                <a:gd name="T36" fmla="*/ 86 w 344"/>
                <a:gd name="T37" fmla="*/ 154 h 183"/>
                <a:gd name="T38" fmla="*/ 106 w 344"/>
                <a:gd name="T39" fmla="*/ 145 h 183"/>
                <a:gd name="T40" fmla="*/ 127 w 344"/>
                <a:gd name="T41" fmla="*/ 133 h 183"/>
                <a:gd name="T42" fmla="*/ 150 w 344"/>
                <a:gd name="T43" fmla="*/ 121 h 183"/>
                <a:gd name="T44" fmla="*/ 174 w 344"/>
                <a:gd name="T45" fmla="*/ 107 h 183"/>
                <a:gd name="T46" fmla="*/ 199 w 344"/>
                <a:gd name="T47" fmla="*/ 92 h 183"/>
                <a:gd name="T48" fmla="*/ 226 w 344"/>
                <a:gd name="T49" fmla="*/ 76 h 183"/>
                <a:gd name="T50" fmla="*/ 253 w 344"/>
                <a:gd name="T51" fmla="*/ 59 h 183"/>
                <a:gd name="T52" fmla="*/ 283 w 344"/>
                <a:gd name="T53" fmla="*/ 40 h 183"/>
                <a:gd name="T54" fmla="*/ 313 w 344"/>
                <a:gd name="T55" fmla="*/ 22 h 183"/>
                <a:gd name="T56" fmla="*/ 344 w 344"/>
                <a:gd name="T57" fmla="*/ 1 h 183"/>
                <a:gd name="T58" fmla="*/ 326 w 344"/>
                <a:gd name="T59" fmla="*/ 2 h 183"/>
                <a:gd name="T60" fmla="*/ 308 w 344"/>
                <a:gd name="T61" fmla="*/ 3 h 183"/>
                <a:gd name="T62" fmla="*/ 288 w 344"/>
                <a:gd name="T63" fmla="*/ 3 h 183"/>
                <a:gd name="T64" fmla="*/ 270 w 344"/>
                <a:gd name="T65" fmla="*/ 4 h 183"/>
                <a:gd name="T66" fmla="*/ 250 w 344"/>
                <a:gd name="T67" fmla="*/ 4 h 183"/>
                <a:gd name="T68" fmla="*/ 232 w 344"/>
                <a:gd name="T69" fmla="*/ 4 h 183"/>
                <a:gd name="T70" fmla="*/ 212 w 344"/>
                <a:gd name="T71" fmla="*/ 3 h 183"/>
                <a:gd name="T72" fmla="*/ 192 w 344"/>
                <a:gd name="T73" fmla="*/ 2 h 183"/>
                <a:gd name="T74" fmla="*/ 188 w 344"/>
                <a:gd name="T75" fmla="*/ 1 h 183"/>
                <a:gd name="T76" fmla="*/ 182 w 344"/>
                <a:gd name="T77" fmla="*/ 1 h 183"/>
                <a:gd name="T78" fmla="*/ 177 w 344"/>
                <a:gd name="T79" fmla="*/ 1 h 183"/>
                <a:gd name="T80" fmla="*/ 172 w 344"/>
                <a:gd name="T81" fmla="*/ 0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44"/>
                <a:gd name="T124" fmla="*/ 0 h 183"/>
                <a:gd name="T125" fmla="*/ 344 w 344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44" h="183">
                  <a:moveTo>
                    <a:pt x="172" y="0"/>
                  </a:moveTo>
                  <a:lnTo>
                    <a:pt x="131" y="34"/>
                  </a:lnTo>
                  <a:lnTo>
                    <a:pt x="96" y="65"/>
                  </a:lnTo>
                  <a:lnTo>
                    <a:pt x="66" y="94"/>
                  </a:lnTo>
                  <a:lnTo>
                    <a:pt x="40" y="118"/>
                  </a:lnTo>
                  <a:lnTo>
                    <a:pt x="21" y="140"/>
                  </a:lnTo>
                  <a:lnTo>
                    <a:pt x="7" y="158"/>
                  </a:lnTo>
                  <a:lnTo>
                    <a:pt x="0" y="171"/>
                  </a:lnTo>
                  <a:lnTo>
                    <a:pt x="0" y="180"/>
                  </a:lnTo>
                  <a:lnTo>
                    <a:pt x="1" y="181"/>
                  </a:lnTo>
                  <a:lnTo>
                    <a:pt x="4" y="182"/>
                  </a:lnTo>
                  <a:lnTo>
                    <a:pt x="6" y="183"/>
                  </a:lnTo>
                  <a:lnTo>
                    <a:pt x="9" y="183"/>
                  </a:lnTo>
                  <a:lnTo>
                    <a:pt x="17" y="182"/>
                  </a:lnTo>
                  <a:lnTo>
                    <a:pt x="27" y="180"/>
                  </a:lnTo>
                  <a:lnTo>
                    <a:pt x="39" y="176"/>
                  </a:lnTo>
                  <a:lnTo>
                    <a:pt x="53" y="170"/>
                  </a:lnTo>
                  <a:lnTo>
                    <a:pt x="69" y="163"/>
                  </a:lnTo>
                  <a:lnTo>
                    <a:pt x="86" y="154"/>
                  </a:lnTo>
                  <a:lnTo>
                    <a:pt x="106" y="145"/>
                  </a:lnTo>
                  <a:lnTo>
                    <a:pt x="127" y="133"/>
                  </a:lnTo>
                  <a:lnTo>
                    <a:pt x="150" y="121"/>
                  </a:lnTo>
                  <a:lnTo>
                    <a:pt x="174" y="107"/>
                  </a:lnTo>
                  <a:lnTo>
                    <a:pt x="199" y="92"/>
                  </a:lnTo>
                  <a:lnTo>
                    <a:pt x="226" y="76"/>
                  </a:lnTo>
                  <a:lnTo>
                    <a:pt x="253" y="59"/>
                  </a:lnTo>
                  <a:lnTo>
                    <a:pt x="283" y="40"/>
                  </a:lnTo>
                  <a:lnTo>
                    <a:pt x="313" y="22"/>
                  </a:lnTo>
                  <a:lnTo>
                    <a:pt x="344" y="1"/>
                  </a:lnTo>
                  <a:lnTo>
                    <a:pt x="326" y="2"/>
                  </a:lnTo>
                  <a:lnTo>
                    <a:pt x="308" y="3"/>
                  </a:lnTo>
                  <a:lnTo>
                    <a:pt x="288" y="3"/>
                  </a:lnTo>
                  <a:lnTo>
                    <a:pt x="270" y="4"/>
                  </a:lnTo>
                  <a:lnTo>
                    <a:pt x="250" y="4"/>
                  </a:lnTo>
                  <a:lnTo>
                    <a:pt x="232" y="4"/>
                  </a:lnTo>
                  <a:lnTo>
                    <a:pt x="212" y="3"/>
                  </a:lnTo>
                  <a:lnTo>
                    <a:pt x="192" y="2"/>
                  </a:lnTo>
                  <a:lnTo>
                    <a:pt x="188" y="1"/>
                  </a:lnTo>
                  <a:lnTo>
                    <a:pt x="182" y="1"/>
                  </a:lnTo>
                  <a:lnTo>
                    <a:pt x="177" y="1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Freeform 32"/>
            <p:cNvSpPr>
              <a:spLocks/>
            </p:cNvSpPr>
            <p:nvPr/>
          </p:nvSpPr>
          <p:spPr bwMode="auto">
            <a:xfrm>
              <a:off x="4836" y="768"/>
              <a:ext cx="434" cy="287"/>
            </a:xfrm>
            <a:custGeom>
              <a:avLst/>
              <a:gdLst>
                <a:gd name="T0" fmla="*/ 861 w 867"/>
                <a:gd name="T1" fmla="*/ 0 h 572"/>
                <a:gd name="T2" fmla="*/ 835 w 867"/>
                <a:gd name="T3" fmla="*/ 4 h 572"/>
                <a:gd name="T4" fmla="*/ 790 w 867"/>
                <a:gd name="T5" fmla="*/ 24 h 572"/>
                <a:gd name="T6" fmla="*/ 730 w 867"/>
                <a:gd name="T7" fmla="*/ 55 h 572"/>
                <a:gd name="T8" fmla="*/ 655 w 867"/>
                <a:gd name="T9" fmla="*/ 99 h 572"/>
                <a:gd name="T10" fmla="*/ 569 w 867"/>
                <a:gd name="T11" fmla="*/ 153 h 572"/>
                <a:gd name="T12" fmla="*/ 473 w 867"/>
                <a:gd name="T13" fmla="*/ 215 h 572"/>
                <a:gd name="T14" fmla="*/ 370 w 867"/>
                <a:gd name="T15" fmla="*/ 286 h 572"/>
                <a:gd name="T16" fmla="*/ 294 w 867"/>
                <a:gd name="T17" fmla="*/ 340 h 572"/>
                <a:gd name="T18" fmla="*/ 250 w 867"/>
                <a:gd name="T19" fmla="*/ 373 h 572"/>
                <a:gd name="T20" fmla="*/ 206 w 867"/>
                <a:gd name="T21" fmla="*/ 405 h 572"/>
                <a:gd name="T22" fmla="*/ 164 w 867"/>
                <a:gd name="T23" fmla="*/ 438 h 572"/>
                <a:gd name="T24" fmla="*/ 124 w 867"/>
                <a:gd name="T25" fmla="*/ 468 h 572"/>
                <a:gd name="T26" fmla="*/ 86 w 867"/>
                <a:gd name="T27" fmla="*/ 498 h 572"/>
                <a:gd name="T28" fmla="*/ 50 w 867"/>
                <a:gd name="T29" fmla="*/ 526 h 572"/>
                <a:gd name="T30" fmla="*/ 16 w 867"/>
                <a:gd name="T31" fmla="*/ 554 h 572"/>
                <a:gd name="T32" fmla="*/ 5 w 867"/>
                <a:gd name="T33" fmla="*/ 569 h 572"/>
                <a:gd name="T34" fmla="*/ 16 w 867"/>
                <a:gd name="T35" fmla="*/ 569 h 572"/>
                <a:gd name="T36" fmla="*/ 40 w 867"/>
                <a:gd name="T37" fmla="*/ 571 h 572"/>
                <a:gd name="T38" fmla="*/ 78 w 867"/>
                <a:gd name="T39" fmla="*/ 572 h 572"/>
                <a:gd name="T40" fmla="*/ 116 w 867"/>
                <a:gd name="T41" fmla="*/ 571 h 572"/>
                <a:gd name="T42" fmla="*/ 154 w 867"/>
                <a:gd name="T43" fmla="*/ 570 h 572"/>
                <a:gd name="T44" fmla="*/ 184 w 867"/>
                <a:gd name="T45" fmla="*/ 561 h 572"/>
                <a:gd name="T46" fmla="*/ 208 w 867"/>
                <a:gd name="T47" fmla="*/ 545 h 572"/>
                <a:gd name="T48" fmla="*/ 232 w 867"/>
                <a:gd name="T49" fmla="*/ 527 h 572"/>
                <a:gd name="T50" fmla="*/ 258 w 867"/>
                <a:gd name="T51" fmla="*/ 510 h 572"/>
                <a:gd name="T52" fmla="*/ 283 w 867"/>
                <a:gd name="T53" fmla="*/ 493 h 572"/>
                <a:gd name="T54" fmla="*/ 309 w 867"/>
                <a:gd name="T55" fmla="*/ 475 h 572"/>
                <a:gd name="T56" fmla="*/ 336 w 867"/>
                <a:gd name="T57" fmla="*/ 456 h 572"/>
                <a:gd name="T58" fmla="*/ 362 w 867"/>
                <a:gd name="T59" fmla="*/ 436 h 572"/>
                <a:gd name="T60" fmla="*/ 429 w 867"/>
                <a:gd name="T61" fmla="*/ 389 h 572"/>
                <a:gd name="T62" fmla="*/ 529 w 867"/>
                <a:gd name="T63" fmla="*/ 314 h 572"/>
                <a:gd name="T64" fmla="*/ 620 w 867"/>
                <a:gd name="T65" fmla="*/ 243 h 572"/>
                <a:gd name="T66" fmla="*/ 700 w 867"/>
                <a:gd name="T67" fmla="*/ 178 h 572"/>
                <a:gd name="T68" fmla="*/ 767 w 867"/>
                <a:gd name="T69" fmla="*/ 121 h 572"/>
                <a:gd name="T70" fmla="*/ 818 w 867"/>
                <a:gd name="T71" fmla="*/ 72 h 572"/>
                <a:gd name="T72" fmla="*/ 852 w 867"/>
                <a:gd name="T73" fmla="*/ 36 h 572"/>
                <a:gd name="T74" fmla="*/ 867 w 867"/>
                <a:gd name="T75" fmla="*/ 10 h 5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67"/>
                <a:gd name="T115" fmla="*/ 0 h 572"/>
                <a:gd name="T116" fmla="*/ 867 w 867"/>
                <a:gd name="T117" fmla="*/ 572 h 5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67" h="572">
                  <a:moveTo>
                    <a:pt x="867" y="3"/>
                  </a:moveTo>
                  <a:lnTo>
                    <a:pt x="861" y="0"/>
                  </a:lnTo>
                  <a:lnTo>
                    <a:pt x="851" y="0"/>
                  </a:lnTo>
                  <a:lnTo>
                    <a:pt x="835" y="4"/>
                  </a:lnTo>
                  <a:lnTo>
                    <a:pt x="815" y="13"/>
                  </a:lnTo>
                  <a:lnTo>
                    <a:pt x="790" y="24"/>
                  </a:lnTo>
                  <a:lnTo>
                    <a:pt x="762" y="38"/>
                  </a:lnTo>
                  <a:lnTo>
                    <a:pt x="730" y="55"/>
                  </a:lnTo>
                  <a:lnTo>
                    <a:pt x="694" y="76"/>
                  </a:lnTo>
                  <a:lnTo>
                    <a:pt x="655" y="99"/>
                  </a:lnTo>
                  <a:lnTo>
                    <a:pt x="613" y="124"/>
                  </a:lnTo>
                  <a:lnTo>
                    <a:pt x="569" y="153"/>
                  </a:lnTo>
                  <a:lnTo>
                    <a:pt x="522" y="183"/>
                  </a:lnTo>
                  <a:lnTo>
                    <a:pt x="473" y="215"/>
                  </a:lnTo>
                  <a:lnTo>
                    <a:pt x="422" y="250"/>
                  </a:lnTo>
                  <a:lnTo>
                    <a:pt x="370" y="286"/>
                  </a:lnTo>
                  <a:lnTo>
                    <a:pt x="317" y="324"/>
                  </a:lnTo>
                  <a:lnTo>
                    <a:pt x="294" y="340"/>
                  </a:lnTo>
                  <a:lnTo>
                    <a:pt x="271" y="357"/>
                  </a:lnTo>
                  <a:lnTo>
                    <a:pt x="250" y="373"/>
                  </a:lnTo>
                  <a:lnTo>
                    <a:pt x="228" y="389"/>
                  </a:lnTo>
                  <a:lnTo>
                    <a:pt x="206" y="405"/>
                  </a:lnTo>
                  <a:lnTo>
                    <a:pt x="185" y="422"/>
                  </a:lnTo>
                  <a:lnTo>
                    <a:pt x="164" y="438"/>
                  </a:lnTo>
                  <a:lnTo>
                    <a:pt x="145" y="453"/>
                  </a:lnTo>
                  <a:lnTo>
                    <a:pt x="124" y="468"/>
                  </a:lnTo>
                  <a:lnTo>
                    <a:pt x="106" y="483"/>
                  </a:lnTo>
                  <a:lnTo>
                    <a:pt x="86" y="498"/>
                  </a:lnTo>
                  <a:lnTo>
                    <a:pt x="68" y="513"/>
                  </a:lnTo>
                  <a:lnTo>
                    <a:pt x="50" y="526"/>
                  </a:lnTo>
                  <a:lnTo>
                    <a:pt x="33" y="541"/>
                  </a:lnTo>
                  <a:lnTo>
                    <a:pt x="16" y="554"/>
                  </a:lnTo>
                  <a:lnTo>
                    <a:pt x="0" y="568"/>
                  </a:lnTo>
                  <a:lnTo>
                    <a:pt x="5" y="569"/>
                  </a:lnTo>
                  <a:lnTo>
                    <a:pt x="10" y="569"/>
                  </a:lnTo>
                  <a:lnTo>
                    <a:pt x="16" y="569"/>
                  </a:lnTo>
                  <a:lnTo>
                    <a:pt x="20" y="570"/>
                  </a:lnTo>
                  <a:lnTo>
                    <a:pt x="40" y="571"/>
                  </a:lnTo>
                  <a:lnTo>
                    <a:pt x="60" y="572"/>
                  </a:lnTo>
                  <a:lnTo>
                    <a:pt x="78" y="572"/>
                  </a:lnTo>
                  <a:lnTo>
                    <a:pt x="98" y="572"/>
                  </a:lnTo>
                  <a:lnTo>
                    <a:pt x="116" y="571"/>
                  </a:lnTo>
                  <a:lnTo>
                    <a:pt x="136" y="571"/>
                  </a:lnTo>
                  <a:lnTo>
                    <a:pt x="154" y="570"/>
                  </a:lnTo>
                  <a:lnTo>
                    <a:pt x="172" y="569"/>
                  </a:lnTo>
                  <a:lnTo>
                    <a:pt x="184" y="561"/>
                  </a:lnTo>
                  <a:lnTo>
                    <a:pt x="197" y="553"/>
                  </a:lnTo>
                  <a:lnTo>
                    <a:pt x="208" y="545"/>
                  </a:lnTo>
                  <a:lnTo>
                    <a:pt x="221" y="536"/>
                  </a:lnTo>
                  <a:lnTo>
                    <a:pt x="232" y="527"/>
                  </a:lnTo>
                  <a:lnTo>
                    <a:pt x="245" y="519"/>
                  </a:lnTo>
                  <a:lnTo>
                    <a:pt x="258" y="510"/>
                  </a:lnTo>
                  <a:lnTo>
                    <a:pt x="270" y="501"/>
                  </a:lnTo>
                  <a:lnTo>
                    <a:pt x="283" y="493"/>
                  </a:lnTo>
                  <a:lnTo>
                    <a:pt x="297" y="484"/>
                  </a:lnTo>
                  <a:lnTo>
                    <a:pt x="309" y="475"/>
                  </a:lnTo>
                  <a:lnTo>
                    <a:pt x="322" y="465"/>
                  </a:lnTo>
                  <a:lnTo>
                    <a:pt x="336" y="456"/>
                  </a:lnTo>
                  <a:lnTo>
                    <a:pt x="350" y="447"/>
                  </a:lnTo>
                  <a:lnTo>
                    <a:pt x="362" y="436"/>
                  </a:lnTo>
                  <a:lnTo>
                    <a:pt x="376" y="427"/>
                  </a:lnTo>
                  <a:lnTo>
                    <a:pt x="429" y="389"/>
                  </a:lnTo>
                  <a:lnTo>
                    <a:pt x="480" y="351"/>
                  </a:lnTo>
                  <a:lnTo>
                    <a:pt x="529" y="314"/>
                  </a:lnTo>
                  <a:lnTo>
                    <a:pt x="577" y="278"/>
                  </a:lnTo>
                  <a:lnTo>
                    <a:pt x="620" y="243"/>
                  </a:lnTo>
                  <a:lnTo>
                    <a:pt x="662" y="210"/>
                  </a:lnTo>
                  <a:lnTo>
                    <a:pt x="700" y="178"/>
                  </a:lnTo>
                  <a:lnTo>
                    <a:pt x="735" y="148"/>
                  </a:lnTo>
                  <a:lnTo>
                    <a:pt x="767" y="121"/>
                  </a:lnTo>
                  <a:lnTo>
                    <a:pt x="794" y="95"/>
                  </a:lnTo>
                  <a:lnTo>
                    <a:pt x="818" y="72"/>
                  </a:lnTo>
                  <a:lnTo>
                    <a:pt x="837" y="53"/>
                  </a:lnTo>
                  <a:lnTo>
                    <a:pt x="852" y="36"/>
                  </a:lnTo>
                  <a:lnTo>
                    <a:pt x="862" y="22"/>
                  </a:lnTo>
                  <a:lnTo>
                    <a:pt x="867" y="10"/>
                  </a:lnTo>
                  <a:lnTo>
                    <a:pt x="867" y="3"/>
                  </a:lnTo>
                  <a:close/>
                </a:path>
              </a:pathLst>
            </a:custGeom>
            <a:solidFill>
              <a:srgbClr val="ADFF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6" name="Footer Placeholder 36"/>
          <p:cNvSpPr>
            <a:spLocks noGrp="1"/>
          </p:cNvSpPr>
          <p:nvPr>
            <p:ph type="ftr" sz="quarter" idx="11"/>
          </p:nvPr>
        </p:nvSpPr>
        <p:spPr>
          <a:xfrm>
            <a:off x="60960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39" name="Action Button: Custom 38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2" action="ppaction://hlinksldjump"/>
              </a:rPr>
              <a:t>cuprins</a:t>
            </a:r>
            <a:endParaRPr lang="en-US" dirty="0"/>
          </a:p>
        </p:txBody>
      </p:sp>
      <p:pic>
        <p:nvPicPr>
          <p:cNvPr id="1027" name="Picture 3" descr="C:\Documents and Settings\Oana\Desktop\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352800"/>
            <a:ext cx="57880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Documents and Settings\Oana\Desktop\graf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45148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81200" y="1905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Fig.4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" y="2514600"/>
            <a:ext cx="7543800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o-RO" sz="1600">
                <a:latin typeface="Times New Roman" pitchFamily="18" charset="0"/>
                <a:cs typeface="Times New Roman" pitchFamily="18" charset="0"/>
              </a:rPr>
              <a:t>Componentele conexe din graful G=(X,U) din figura 10. sunt:</a:t>
            </a:r>
          </a:p>
          <a:p>
            <a:r>
              <a:rPr lang="ro-RO" sz="1600">
                <a:latin typeface="Times New Roman" pitchFamily="18" charset="0"/>
                <a:cs typeface="Times New Roman" pitchFamily="18" charset="0"/>
              </a:rPr>
              <a:t>-       G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=(X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,U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), cu 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1, 2, 3, 4, 5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si U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=(1,2)(2,3)(3,5)(5,4)(4,1);</a:t>
            </a:r>
          </a:p>
          <a:p>
            <a:r>
              <a:rPr lang="ro-RO" sz="1600">
                <a:latin typeface="Times New Roman" pitchFamily="18" charset="0"/>
                <a:cs typeface="Times New Roman" pitchFamily="18" charset="0"/>
              </a:rPr>
              <a:t>-       G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=(X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,U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), cu 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6, 7, 8, 9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si U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=(6,7)(7,9)(9,8)(8,6).</a:t>
            </a:r>
          </a:p>
          <a:p>
            <a:r>
              <a:rPr lang="ro-RO" sz="1600">
                <a:latin typeface="Times New Roman" pitchFamily="18" charset="0"/>
                <a:cs typeface="Times New Roman" pitchFamily="18" charset="0"/>
              </a:rPr>
              <a:t>Faptul ca G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=(X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,U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) este o componenta conexa a lui G, se demonstreaza foarte simplu:</a:t>
            </a:r>
          </a:p>
          <a:p>
            <a:r>
              <a:rPr lang="ro-RO" sz="1600">
                <a:latin typeface="Times New Roman" pitchFamily="18" charset="0"/>
                <a:cs typeface="Times New Roman" pitchFamily="18" charset="0"/>
              </a:rPr>
              <a:t>-       În primul rând, G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 este un subgraf al lui G, deoarece s-a obtinut  din G eliminând nodurile 6,7,8,9 si pastrând numai muchiile care au ambele extremitati în multimea nodurilor ramase;</a:t>
            </a:r>
          </a:p>
          <a:p>
            <a:r>
              <a:rPr lang="ro-RO" sz="1600">
                <a:latin typeface="Times New Roman" pitchFamily="18" charset="0"/>
                <a:cs typeface="Times New Roman" pitchFamily="18" charset="0"/>
              </a:rPr>
              <a:t>-       G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 este conex, deoarece oricare ar fi doua noduri ale sale, exista un lant care le leaga.</a:t>
            </a:r>
          </a:p>
          <a:p>
            <a:r>
              <a:rPr lang="ro-RO" sz="1600">
                <a:latin typeface="Times New Roman" pitchFamily="18" charset="0"/>
                <a:cs typeface="Times New Roman" pitchFamily="18" charset="0"/>
              </a:rPr>
              <a:t>-       Pentru 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1, 2, 3, 4, 5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, avem X-X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{6,7,8,9}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. Se observa ca nu exista nici un lant care sa lege un vârf din 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 cu un vârf din X-X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. Un astfel de lant ar trebui sa plece dintr-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n vârf aflat în 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, sa treaca prin mai multe noduri pe un traseu format din muchii, si sa ajunga într-un vârf aflat în X-X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, dar nu exista muchii care sa aiba o extremitate în 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 si cealalta în X-X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(de genul [3,6], [5,8], etc), deci practic nu se poate trece din 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 în X-X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o-RO" sz="1600">
                <a:latin typeface="Times New Roman" pitchFamily="18" charset="0"/>
                <a:cs typeface="Times New Roman" pitchFamily="18" charset="0"/>
              </a:rPr>
              <a:t>Demonstratia este similara pentru G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=(X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,U</a:t>
            </a:r>
            <a:r>
              <a:rPr lang="ro-RO" sz="16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sz="160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>
              <a:latin typeface="Century Schoolbook" pitchFamily="18" charset="0"/>
            </a:endParaRPr>
          </a:p>
        </p:txBody>
      </p:sp>
      <p:pic>
        <p:nvPicPr>
          <p:cNvPr id="21508" name="Picture 6" descr="C:\Documents and Settings\Oana\Local Settings\Temporary Internet Files\Content.IE5\XAKC1ZRA\dglxasset[3].asp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609600"/>
            <a:ext cx="1808163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0" y="6492875"/>
            <a:ext cx="19812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4" action="ppaction://hlinksldjump"/>
              </a:rPr>
              <a:t>cuprins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OBSERVAŢII</a:t>
            </a:r>
            <a:r>
              <a:rPr lang="ro-RO" sz="3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3200" b="0" dirty="0" smtClean="0">
                <a:latin typeface="Times New Roman" pitchFamily="18" charset="0"/>
                <a:cs typeface="Times New Roman" pitchFamily="18" charset="0"/>
              </a:rPr>
            </a:br>
            <a:endParaRPr lang="en-US" b="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3886200"/>
            <a:ext cx="8839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Orice varf izolat este considerat componenta conexa.</a:t>
            </a:r>
          </a:p>
          <a:p>
            <a:pPr>
              <a:buFont typeface="Wingdings" pitchFamily="2" charset="2"/>
              <a:buChar char="ü"/>
            </a:pPr>
            <a:r>
              <a:rPr lang="ro-RO" sz="1600">
                <a:latin typeface="Times New Roman" pitchFamily="18" charset="0"/>
                <a:cs typeface="Times New Roman" pitchFamily="18" charset="0"/>
              </a:rPr>
              <a:t>Daca numarul componentelor conexe dintr-un graf este mai mare decât 1, atunci graful nu este conex.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o-RO" sz="1600">
                <a:latin typeface="Times New Roman" pitchFamily="18" charset="0"/>
                <a:cs typeface="Times New Roman" pitchFamily="18" charset="0"/>
              </a:rPr>
              <a:t>Un graf conex are o singura componenta conexa, care cuprinde toate nodurile sale.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o-RO" sz="1600">
                <a:latin typeface="Century Schoolbook" pitchFamily="18" charset="0"/>
              </a:rPr>
              <a:t>Î</a:t>
            </a:r>
            <a:r>
              <a:rPr lang="vi-VN" sz="1600">
                <a:latin typeface="Times New Roman" pitchFamily="18" charset="0"/>
              </a:rPr>
              <a:t>n </a:t>
            </a:r>
            <a:r>
              <a:rPr lang="en-US" sz="1600">
                <a:latin typeface="Century Schoolbook" pitchFamily="18" charset="0"/>
              </a:rPr>
              <a:t>teoria grafurilor</a:t>
            </a:r>
            <a:r>
              <a:rPr lang="vi-VN" sz="1600">
                <a:latin typeface="Times New Roman" pitchFamily="18" charset="0"/>
              </a:rPr>
              <a:t>, un </a:t>
            </a:r>
            <a:r>
              <a:rPr lang="en-US" sz="1600">
                <a:latin typeface="Century Schoolbook" pitchFamily="18" charset="0"/>
              </a:rPr>
              <a:t>graf conex </a:t>
            </a:r>
            <a:r>
              <a:rPr lang="vi-VN" sz="1600">
                <a:latin typeface="Times New Roman" pitchFamily="18" charset="0"/>
              </a:rPr>
              <a:t>este un </a:t>
            </a:r>
            <a:r>
              <a:rPr lang="en-US" sz="1600">
                <a:latin typeface="Century Schoolbook" pitchFamily="18" charset="0"/>
              </a:rPr>
              <a:t>graf neorientat </a:t>
            </a:r>
            <a:r>
              <a:rPr lang="vi-VN" sz="1600">
                <a:latin typeface="Times New Roman" pitchFamily="18" charset="0"/>
              </a:rPr>
              <a:t>în care există un drum între oricare două noduri distincte. Un graf neorientat conex </a:t>
            </a:r>
            <a:r>
              <a:rPr lang="en-US" sz="1600">
                <a:latin typeface="Century Schoolbook" pitchFamily="18" charset="0"/>
              </a:rPr>
              <a:t>,</a:t>
            </a:r>
            <a:r>
              <a:rPr lang="vi-VN" sz="1600">
                <a:latin typeface="Times New Roman" pitchFamily="18" charset="0"/>
              </a:rPr>
              <a:t>care are un nod cu proprietatea că dacă acel nod este eliminat (împreună cu muchiile adiacente), graful își pierde proprietatea de conectivitate, se numește </a:t>
            </a:r>
            <a:endParaRPr lang="en-US" sz="1600">
              <a:latin typeface="Century Schoolbook" pitchFamily="18" charset="0"/>
            </a:endParaRPr>
          </a:p>
          <a:p>
            <a:r>
              <a:rPr lang="vi-VN" sz="1600" i="1">
                <a:latin typeface="Times New Roman" pitchFamily="18" charset="0"/>
              </a:rPr>
              <a:t>1-conex</a:t>
            </a:r>
            <a:r>
              <a:rPr lang="vi-VN" sz="1600">
                <a:latin typeface="Times New Roman" pitchFamily="18" charset="0"/>
              </a:rPr>
              <a:t>. Similar, un graf este </a:t>
            </a:r>
            <a:r>
              <a:rPr lang="vi-VN" sz="1600" i="1">
                <a:latin typeface="Times New Roman" pitchFamily="18" charset="0"/>
              </a:rPr>
              <a:t>2-conex</a:t>
            </a:r>
            <a:r>
              <a:rPr lang="vi-VN" sz="1600">
                <a:latin typeface="Times New Roman" pitchFamily="18" charset="0"/>
              </a:rPr>
              <a:t> dacă pentru a-i elimina proprietatea de conexitate, este nevoie de eliminarea a două noduri. În general, dacă dintr-un graf conex este nevoie să se elimine un minim de </a:t>
            </a:r>
            <a:endParaRPr lang="en-US" sz="1600">
              <a:latin typeface="Century Schoolbook" pitchFamily="18" charset="0"/>
            </a:endParaRPr>
          </a:p>
          <a:p>
            <a:r>
              <a:rPr lang="vi-VN" sz="1600" i="1">
                <a:latin typeface="Times New Roman" pitchFamily="18" charset="0"/>
              </a:rPr>
              <a:t>k</a:t>
            </a:r>
            <a:r>
              <a:rPr lang="vi-VN" sz="1600">
                <a:latin typeface="Times New Roman" pitchFamily="18" charset="0"/>
              </a:rPr>
              <a:t> noduri (cu muchiile adiacente lor) pentru a obține un graf neconex, acel graf este </a:t>
            </a:r>
            <a:r>
              <a:rPr lang="vi-VN" sz="1600" i="1">
                <a:latin typeface="Times New Roman" pitchFamily="18" charset="0"/>
              </a:rPr>
              <a:t>k-conex</a:t>
            </a:r>
            <a:r>
              <a:rPr lang="vi-VN" sz="1600">
                <a:latin typeface="Times New Roman" pitchFamily="18" charset="0"/>
              </a:rPr>
              <a:t>.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762000"/>
            <a:ext cx="63627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loud Callout 6"/>
          <p:cNvSpPr/>
          <p:nvPr/>
        </p:nvSpPr>
        <p:spPr>
          <a:xfrm>
            <a:off x="5943600" y="0"/>
            <a:ext cx="2133600" cy="1143000"/>
          </a:xfrm>
          <a:prstGeom prst="cloudCallout">
            <a:avLst>
              <a:gd name="adj1" fmla="val -28766"/>
              <a:gd name="adj2" fmla="val 636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ATENTIE!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53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10" name="Action Button: Custom 9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3" action="ppaction://hlinksldjump"/>
              </a:rPr>
              <a:t>cuprins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609600"/>
            <a:ext cx="12271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5" descr="C:\Documents and Settings\Oana\Local Settings\Temporary Internet Files\Content.IE5\V2C5S8IT\dglxasset[2].aspx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876800"/>
            <a:ext cx="1789113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19800" y="6502400"/>
            <a:ext cx="2057400" cy="355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33400" y="457200"/>
            <a:ext cx="6400800" cy="5003800"/>
            <a:chOff x="533400" y="457200"/>
            <a:chExt cx="6400800" cy="5004375"/>
          </a:xfrm>
        </p:grpSpPr>
        <p:sp>
          <p:nvSpPr>
            <p:cNvPr id="23558" name="TextBox 3"/>
            <p:cNvSpPr txBox="1">
              <a:spLocks noChangeArrowheads="1"/>
            </p:cNvSpPr>
            <p:nvPr/>
          </p:nvSpPr>
          <p:spPr bwMode="auto">
            <a:xfrm>
              <a:off x="533400" y="457200"/>
              <a:ext cx="6400800" cy="4801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Numarul minim de muchii necesare ca un graf neorientat sa fie conex este n-1 ( n=numarul de noduri ) .</a:t>
              </a:r>
            </a:p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Un graf conex cu n noduri si m-1 muchii este aciclic si maximal in raport cu aceasta proprietate.</a:t>
              </a:r>
            </a:p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Daca un graf neorientat conex are n noduri si m muchii , numarul de muchii care trebuie eliminate pentru a obtine un graf partial conex , aciclic este (m-n+1).</a:t>
              </a:r>
            </a:p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Daca un graf are n noduri si m muchii si p componente conexe numarul de muchii care trebuie eliminate pentru a obtine un graf partial aciclic </a:t>
              </a:r>
            </a:p>
            <a:p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( arbore) este (m-n+p) .</a:t>
              </a:r>
            </a:p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Pentu a obtine dintr-un graf neorientat conex , 2 componente conexe ,numarul minim de muchii care trebuie eliminate este egal cu gradul minim din graf .</a:t>
              </a:r>
            </a:p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  <a:p>
              <a:endParaRPr lang="en-US">
                <a:latin typeface="Century Schoolbook" pitchFamily="18" charset="0"/>
              </a:endParaRPr>
            </a:p>
          </p:txBody>
        </p:sp>
        <p:sp>
          <p:nvSpPr>
            <p:cNvPr id="23559" name="TextBox 9"/>
            <p:cNvSpPr txBox="1">
              <a:spLocks noChangeArrowheads="1"/>
            </p:cNvSpPr>
            <p:nvPr/>
          </p:nvSpPr>
          <p:spPr bwMode="auto">
            <a:xfrm>
              <a:off x="609600" y="4876800"/>
              <a:ext cx="5334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 typeface="Wingdings" pitchFamily="2" charset="2"/>
                <a:buChar char="ü"/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Unui graf neorientat  </a:t>
              </a:r>
              <a:r>
                <a:rPr lang="ro-RO" sz="160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 se poate verifica conexitatea cu ajutorul parcurgerii </a:t>
              </a:r>
              <a:r>
                <a:rPr lang="ro-RO" sz="1600">
                  <a:latin typeface="Times New Roman" pitchFamily="18" charset="0"/>
                  <a:cs typeface="Times New Roman" pitchFamily="18" charset="0"/>
                </a:rPr>
                <a:t>î</a:t>
              </a: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n l</a:t>
              </a:r>
              <a:r>
                <a:rPr lang="ro-RO" sz="1600">
                  <a:latin typeface="Times New Roman" pitchFamily="18" charset="0"/>
                  <a:cs typeface="Times New Roman" pitchFamily="18" charset="0"/>
                </a:rPr>
                <a:t>ăţ</a:t>
              </a: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ime</a:t>
              </a:r>
              <a:r>
                <a:rPr lang="ro-RO" sz="16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o-RO" sz="1600">
                  <a:latin typeface="Times New Roman" pitchFamily="18" charset="0"/>
                  <a:cs typeface="Times New Roman" pitchFamily="18" charset="0"/>
                </a:rPr>
                <a:t>BF</a:t>
              </a: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</p:grp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5" action="ppaction://hlinksldjump"/>
              </a:rPr>
              <a:t>cuprins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812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o-RO" sz="2200" b="0" dirty="0" smtClean="0">
                <a:latin typeface="Times New Roman" pitchFamily="18" charset="0"/>
                <a:cs typeface="Times New Roman" pitchFamily="18" charset="0"/>
              </a:rPr>
              <a:t>PROBLEME</a:t>
            </a: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0" dirty="0" smtClean="0">
                <a:latin typeface="Times New Roman" pitchFamily="18" charset="0"/>
                <a:cs typeface="Times New Roman" pitchFamily="18" charset="0"/>
              </a:rPr>
            </a:br>
            <a:endParaRPr lang="en-US" b="0" dirty="0"/>
          </a:p>
        </p:txBody>
      </p:sp>
      <p:sp>
        <p:nvSpPr>
          <p:cNvPr id="2560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2286000"/>
            <a:ext cx="72390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latin typeface="Times New Roman" pitchFamily="18" charset="0"/>
                <a:cs typeface="Times New Roman" pitchFamily="18" charset="0"/>
              </a:rPr>
              <a:t>1.Fiind dat un graf memorat prin intermediul matricei de adiacenta sa se determine daca graful este conex,in cazul in care acesta nu este conex sa se afiseze numarul componentelor conexe.</a:t>
            </a:r>
          </a:p>
          <a:p>
            <a:endParaRPr lang="fr-FR" sz="1600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Century Schoolbook" pitchFamily="18" charset="0"/>
            </a:endParaRP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0"/>
            <a:ext cx="3048000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52400" y="3200400"/>
            <a:ext cx="7162800" cy="1600200"/>
            <a:chOff x="457200" y="3200400"/>
            <a:chExt cx="6934200" cy="1460857"/>
          </a:xfrm>
        </p:grpSpPr>
        <p:pic>
          <p:nvPicPr>
            <p:cNvPr id="25610" name="Picture 3" descr="C:\Documents and Settings\Oana\Desktop\prob1.bmp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200" y="3200400"/>
              <a:ext cx="6934200" cy="146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11" name="TextBox 7"/>
            <p:cNvSpPr txBox="1">
              <a:spLocks noChangeArrowheads="1"/>
            </p:cNvSpPr>
            <p:nvPr/>
          </p:nvSpPr>
          <p:spPr bwMode="auto">
            <a:xfrm>
              <a:off x="533400" y="3352800"/>
              <a:ext cx="33855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2.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28600" y="4572000"/>
            <a:ext cx="8537575" cy="1143000"/>
            <a:chOff x="228600" y="4572000"/>
            <a:chExt cx="8536969" cy="1143000"/>
          </a:xfrm>
        </p:grpSpPr>
        <p:pic>
          <p:nvPicPr>
            <p:cNvPr id="25608" name="Picture 4" descr="C:\Documents and Settings\Oana\Desktop\prob2.bmp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3400" y="4572000"/>
              <a:ext cx="823216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9" name="TextBox 10"/>
            <p:cNvSpPr txBox="1">
              <a:spLocks noChangeArrowheads="1"/>
            </p:cNvSpPr>
            <p:nvPr/>
          </p:nvSpPr>
          <p:spPr bwMode="auto">
            <a:xfrm>
              <a:off x="228600" y="4572000"/>
              <a:ext cx="381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3.</a:t>
              </a:r>
            </a:p>
          </p:txBody>
        </p:sp>
      </p:grp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8153400" y="6553200"/>
            <a:ext cx="990600" cy="3048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hlinkClick r:id="rId5" action="ppaction://hlinksldjump"/>
              </a:rPr>
              <a:t>cuprins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509</TotalTime>
  <Words>864</Words>
  <Application>Microsoft Office PowerPoint</Application>
  <PresentationFormat>On-screen Show (4:3)</PresentationFormat>
  <Paragraphs>106</Paragraphs>
  <Slides>13</Slides>
  <Notes>2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Şablon formă</vt:lpstr>
      </vt:variant>
      <vt:variant>
        <vt:i4>6</vt:i4>
      </vt:variant>
      <vt:variant>
        <vt:lpstr>Titluri diapozitive</vt:lpstr>
      </vt:variant>
      <vt:variant>
        <vt:i4>13</vt:i4>
      </vt:variant>
    </vt:vector>
  </HeadingPairs>
  <TitlesOfParts>
    <vt:vector size="25" baseType="lpstr">
      <vt:lpstr>Century Schoolbook</vt:lpstr>
      <vt:lpstr>Arial</vt:lpstr>
      <vt:lpstr>Wingdings</vt:lpstr>
      <vt:lpstr>Wingdings 2</vt:lpstr>
      <vt:lpstr>Calibri</vt:lpstr>
      <vt:lpstr>Times New Roman</vt:lpstr>
      <vt:lpstr>Oriel</vt:lpstr>
      <vt:lpstr>Oriel</vt:lpstr>
      <vt:lpstr>Oriel</vt:lpstr>
      <vt:lpstr>Oriel</vt:lpstr>
      <vt:lpstr>Oriel</vt:lpstr>
      <vt:lpstr>Oriel</vt:lpstr>
      <vt:lpstr>CONEXITATE ÎN GRAFURI NEORIENTATE</vt:lpstr>
      <vt:lpstr>CUPRINS </vt:lpstr>
      <vt:lpstr>DEFINIŢIE  EXEMPLE DE GRAFURI CONEXE</vt:lpstr>
      <vt:lpstr>Diapozitivul 4</vt:lpstr>
      <vt:lpstr>COMPONENTĂ CONEXĂ EXEMPLE DE COMPONENTE CONEXE</vt:lpstr>
      <vt:lpstr>Diapozitivul 6</vt:lpstr>
      <vt:lpstr>OBSERVAŢII </vt:lpstr>
      <vt:lpstr>Diapozitivul 8</vt:lpstr>
      <vt:lpstr>PROBLEME </vt:lpstr>
      <vt:lpstr>Diapozitivul 10</vt:lpstr>
      <vt:lpstr>REZOLVĂRI </vt:lpstr>
      <vt:lpstr>Diapozitivul 12</vt:lpstr>
      <vt:lpstr>Diapozitivul 13</vt:lpstr>
    </vt:vector>
  </TitlesOfParts>
  <Company>robu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Conexitate în grafuri neorientate</dc:title>
  <dc:creator>robu</dc:creator>
  <cp:lastModifiedBy>elev</cp:lastModifiedBy>
  <cp:revision>54</cp:revision>
  <dcterms:created xsi:type="dcterms:W3CDTF">2011-03-27T16:03:50Z</dcterms:created>
  <dcterms:modified xsi:type="dcterms:W3CDTF">2013-02-14T12:25:46Z</dcterms:modified>
</cp:coreProperties>
</file>