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8E26FD5-CB84-4547-9163-DD4287861E66}" type="datetimeFigureOut">
              <a:rPr lang="en-US" smtClean="0"/>
              <a:t>10/14/2012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8F17CF-03C0-4977-9AED-7D614B56004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E26FD5-CB84-4547-9163-DD4287861E66}" type="datetimeFigureOut">
              <a:rPr lang="en-US" smtClean="0"/>
              <a:t>10/14/2012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8F17CF-03C0-4977-9AED-7D614B56004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E26FD5-CB84-4547-9163-DD4287861E66}" type="datetimeFigureOut">
              <a:rPr lang="en-US" smtClean="0"/>
              <a:t>10/14/2012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8F17CF-03C0-4977-9AED-7D614B56004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E26FD5-CB84-4547-9163-DD4287861E66}" type="datetimeFigureOut">
              <a:rPr lang="en-US" smtClean="0"/>
              <a:t>10/14/2012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8F17CF-03C0-4977-9AED-7D614B56004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8E26FD5-CB84-4547-9163-DD4287861E66}" type="datetimeFigureOut">
              <a:rPr lang="en-US" smtClean="0"/>
              <a:t>10/14/2012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8F17CF-03C0-4977-9AED-7D614B56004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8E26FD5-CB84-4547-9163-DD4287861E66}" type="datetimeFigureOut">
              <a:rPr lang="en-US" smtClean="0"/>
              <a:t>10/14/2012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78F17CF-03C0-4977-9AED-7D614B56004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8E26FD5-CB84-4547-9163-DD4287861E66}" type="datetimeFigureOut">
              <a:rPr lang="en-US" smtClean="0"/>
              <a:t>10/14/2012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78F17CF-03C0-4977-9AED-7D614B56004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8E26FD5-CB84-4547-9163-DD4287861E66}" type="datetimeFigureOut">
              <a:rPr lang="en-US" smtClean="0"/>
              <a:t>10/14/2012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78F17CF-03C0-4977-9AED-7D614B56004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8E26FD5-CB84-4547-9163-DD4287861E66}" type="datetimeFigureOut">
              <a:rPr lang="en-US" smtClean="0"/>
              <a:t>10/14/2012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78F17CF-03C0-4977-9AED-7D614B56004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8E26FD5-CB84-4547-9163-DD4287861E66}" type="datetimeFigureOut">
              <a:rPr lang="en-US" smtClean="0"/>
              <a:t>10/14/2012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78F17CF-03C0-4977-9AED-7D614B56004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8E26FD5-CB84-4547-9163-DD4287861E66}" type="datetimeFigureOut">
              <a:rPr lang="en-US" smtClean="0"/>
              <a:t>10/14/2012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8F17CF-03C0-4977-9AED-7D614B56004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8E26FD5-CB84-4547-9163-DD4287861E66}" type="datetimeFigureOut">
              <a:rPr lang="en-US" smtClean="0"/>
              <a:t>10/14/2012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8F17CF-03C0-4977-9AED-7D614B56004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828800"/>
            <a:ext cx="6781800" cy="1829761"/>
          </a:xfrm>
        </p:spPr>
        <p:txBody>
          <a:bodyPr/>
          <a:lstStyle/>
          <a:p>
            <a:r>
              <a:rPr lang="en-US" dirty="0" err="1" smtClean="0"/>
              <a:t>Liste</a:t>
            </a:r>
            <a:r>
              <a:rPr lang="en-US" dirty="0" smtClean="0"/>
              <a:t> </a:t>
            </a:r>
            <a:r>
              <a:rPr lang="en-US" dirty="0" err="1" smtClean="0"/>
              <a:t>dublu</a:t>
            </a:r>
            <a:r>
              <a:rPr lang="en-US" dirty="0" smtClean="0"/>
              <a:t> </a:t>
            </a:r>
            <a:r>
              <a:rPr lang="en-US" dirty="0" err="1" smtClean="0"/>
              <a:t>inlantuite</a:t>
            </a:r>
            <a:endParaRPr lang="en-US" dirty="0"/>
          </a:p>
        </p:txBody>
      </p:sp>
      <p:sp>
        <p:nvSpPr>
          <p:cNvPr id="5" name="Content Placeholder 4"/>
          <p:cNvSpPr>
            <a:spLocks noGrp="1"/>
          </p:cNvSpPr>
          <p:nvPr>
            <p:ph type="subTitle" idx="1"/>
          </p:nvPr>
        </p:nvSpPr>
        <p:spPr>
          <a:xfrm>
            <a:off x="2133600" y="3581400"/>
            <a:ext cx="5638800" cy="1199704"/>
          </a:xfrm>
        </p:spPr>
        <p:txBody>
          <a:bodyPr/>
          <a:lstStyle/>
          <a:p>
            <a:r>
              <a:rPr lang="en-US" dirty="0" err="1" smtClean="0"/>
              <a:t>Proiect</a:t>
            </a:r>
            <a:r>
              <a:rPr lang="en-US" dirty="0" smtClean="0"/>
              <a:t> </a:t>
            </a:r>
            <a:r>
              <a:rPr lang="en-US" dirty="0" err="1" smtClean="0"/>
              <a:t>clasa</a:t>
            </a:r>
            <a:r>
              <a:rPr lang="en-US" dirty="0" smtClean="0"/>
              <a:t> XI-c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lnSpcReduction="10000"/>
          </a:bodyPr>
          <a:lstStyle/>
          <a:p>
            <a:r>
              <a:rPr lang="it-IT" dirty="0" smtClean="0"/>
              <a:t>Se considera o lista liniara dublu inlantuita. Sa se scrie o functie care primeste ca parametru adresa primului nod al listei si sterge primul si ultimul nod din lista</a:t>
            </a:r>
            <a:r>
              <a:rPr lang="it-IT" dirty="0" smtClean="0"/>
              <a:t>.</a:t>
            </a:r>
          </a:p>
          <a:p>
            <a:r>
              <a:rPr lang="en-US" dirty="0" smtClean="0"/>
              <a:t>void </a:t>
            </a:r>
            <a:r>
              <a:rPr lang="en-US" dirty="0" err="1" smtClean="0"/>
              <a:t>stergpu</a:t>
            </a:r>
            <a:r>
              <a:rPr lang="en-US" dirty="0" smtClean="0"/>
              <a:t>( </a:t>
            </a:r>
            <a:r>
              <a:rPr lang="en-US" dirty="0" err="1" smtClean="0"/>
              <a:t>nodd</a:t>
            </a:r>
            <a:r>
              <a:rPr lang="en-US" dirty="0" smtClean="0"/>
              <a:t> *&amp;prim) </a:t>
            </a:r>
            <a:endParaRPr lang="en-US" dirty="0" smtClean="0"/>
          </a:p>
          <a:p>
            <a:r>
              <a:rPr lang="en-US" dirty="0" smtClean="0"/>
              <a:t>{</a:t>
            </a:r>
          </a:p>
          <a:p>
            <a:pPr lvl="1"/>
            <a:r>
              <a:rPr lang="en-US" dirty="0" err="1" smtClean="0"/>
              <a:t>nodd</a:t>
            </a:r>
            <a:r>
              <a:rPr lang="en-US" dirty="0" smtClean="0"/>
              <a:t> *q=prim; </a:t>
            </a:r>
            <a:endParaRPr lang="en-US" dirty="0" smtClean="0"/>
          </a:p>
          <a:p>
            <a:pPr lvl="1"/>
            <a:r>
              <a:rPr lang="en-US" dirty="0" smtClean="0"/>
              <a:t>prim=prim-</a:t>
            </a:r>
            <a:r>
              <a:rPr lang="en-US" dirty="0" smtClean="0"/>
              <a:t>&gt;</a:t>
            </a:r>
            <a:r>
              <a:rPr lang="en-US" dirty="0" err="1" smtClean="0"/>
              <a:t>urm</a:t>
            </a:r>
            <a:r>
              <a:rPr lang="en-US" dirty="0" smtClean="0"/>
              <a:t>; </a:t>
            </a:r>
            <a:endParaRPr lang="en-US" dirty="0" smtClean="0"/>
          </a:p>
          <a:p>
            <a:pPr lvl="1"/>
            <a:r>
              <a:rPr lang="en-US" dirty="0" smtClean="0"/>
              <a:t>prim-&gt;anterior=0</a:t>
            </a:r>
            <a:r>
              <a:rPr lang="en-US" dirty="0" smtClean="0"/>
              <a:t>; </a:t>
            </a:r>
            <a:endParaRPr lang="en-US" dirty="0" smtClean="0"/>
          </a:p>
          <a:p>
            <a:pPr lvl="1"/>
            <a:r>
              <a:rPr lang="en-US" dirty="0" smtClean="0"/>
              <a:t>delete </a:t>
            </a:r>
            <a:r>
              <a:rPr lang="en-US" dirty="0" smtClean="0"/>
              <a:t>q; </a:t>
            </a:r>
            <a:endParaRPr lang="en-US" dirty="0" smtClean="0"/>
          </a:p>
          <a:p>
            <a:pPr lvl="1"/>
            <a:r>
              <a:rPr lang="en-US" dirty="0" err="1" smtClean="0"/>
              <a:t>nodd</a:t>
            </a:r>
            <a:r>
              <a:rPr lang="en-US" dirty="0" smtClean="0"/>
              <a:t> </a:t>
            </a:r>
            <a:r>
              <a:rPr lang="en-US" dirty="0" smtClean="0"/>
              <a:t>*u=prim; </a:t>
            </a:r>
            <a:endParaRPr lang="en-US" dirty="0" smtClean="0"/>
          </a:p>
          <a:p>
            <a:pPr lvl="1"/>
            <a:r>
              <a:rPr lang="en-US" dirty="0" smtClean="0"/>
              <a:t>while(u-</a:t>
            </a:r>
            <a:r>
              <a:rPr lang="en-US" dirty="0" smtClean="0"/>
              <a:t>&gt;</a:t>
            </a:r>
            <a:r>
              <a:rPr lang="en-US" dirty="0" err="1" smtClean="0"/>
              <a:t>urm</a:t>
            </a:r>
            <a:r>
              <a:rPr lang="en-US" dirty="0" smtClean="0"/>
              <a:t>)</a:t>
            </a:r>
          </a:p>
          <a:p>
            <a:pPr lvl="2"/>
            <a:r>
              <a:rPr lang="en-US" dirty="0" smtClean="0"/>
              <a:t>u=u-</a:t>
            </a:r>
            <a:r>
              <a:rPr lang="en-US" dirty="0" smtClean="0"/>
              <a:t>&gt;</a:t>
            </a:r>
            <a:r>
              <a:rPr lang="en-US" dirty="0" err="1" smtClean="0"/>
              <a:t>urm</a:t>
            </a:r>
            <a:r>
              <a:rPr lang="en-US" dirty="0" smtClean="0"/>
              <a:t>; </a:t>
            </a:r>
            <a:endParaRPr lang="en-US" dirty="0" smtClean="0"/>
          </a:p>
          <a:p>
            <a:pPr lvl="1"/>
            <a:r>
              <a:rPr lang="en-US" dirty="0" err="1" smtClean="0"/>
              <a:t>nodd</a:t>
            </a:r>
            <a:r>
              <a:rPr lang="en-US" dirty="0" smtClean="0"/>
              <a:t> </a:t>
            </a:r>
            <a:r>
              <a:rPr lang="en-US" dirty="0" smtClean="0"/>
              <a:t>*p=u-</a:t>
            </a:r>
            <a:r>
              <a:rPr lang="en-US" dirty="0" smtClean="0"/>
              <a:t>&gt;</a:t>
            </a:r>
            <a:r>
              <a:rPr lang="en-US" dirty="0" smtClean="0"/>
              <a:t>anterior</a:t>
            </a:r>
            <a:r>
              <a:rPr lang="en-US" dirty="0" smtClean="0"/>
              <a:t>; </a:t>
            </a:r>
          </a:p>
          <a:p>
            <a:pPr lvl="1"/>
            <a:r>
              <a:rPr lang="en-US" dirty="0" smtClean="0"/>
              <a:t>p-</a:t>
            </a:r>
            <a:r>
              <a:rPr lang="en-US" dirty="0" smtClean="0"/>
              <a:t>&gt;</a:t>
            </a:r>
            <a:r>
              <a:rPr lang="en-US" dirty="0" err="1" smtClean="0"/>
              <a:t>urm</a:t>
            </a:r>
            <a:r>
              <a:rPr lang="en-US" dirty="0" smtClean="0"/>
              <a:t>=0; delete </a:t>
            </a:r>
            <a:r>
              <a:rPr lang="en-US" dirty="0" smtClean="0"/>
              <a:t>u;</a:t>
            </a:r>
          </a:p>
          <a:p>
            <a:pPr lvl="1">
              <a:buNone/>
            </a:pP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533400" y="381000"/>
            <a:ext cx="8153400" cy="1142999"/>
          </a:xfrm>
        </p:spPr>
        <p:txBody>
          <a:bodyPr>
            <a:normAutofit fontScale="90000"/>
          </a:bodyPr>
          <a:lstStyle/>
          <a:p>
            <a:r>
              <a:rPr lang="en-US" dirty="0" err="1" smtClean="0"/>
              <a:t>Va</a:t>
            </a:r>
            <a:r>
              <a:rPr lang="en-US" dirty="0" smtClean="0"/>
              <a:t> </a:t>
            </a:r>
            <a:r>
              <a:rPr lang="en-US" dirty="0" err="1" smtClean="0"/>
              <a:t>multumim</a:t>
            </a:r>
            <a:r>
              <a:rPr lang="en-US" dirty="0" smtClean="0"/>
              <a:t> </a:t>
            </a:r>
            <a:r>
              <a:rPr lang="en-US" dirty="0" err="1" smtClean="0"/>
              <a:t>pentru</a:t>
            </a:r>
            <a:r>
              <a:rPr lang="en-US" dirty="0" smtClean="0"/>
              <a:t> </a:t>
            </a:r>
            <a:r>
              <a:rPr lang="en-US" dirty="0" err="1" smtClean="0"/>
              <a:t>atentie</a:t>
            </a:r>
            <a:r>
              <a:rPr lang="en-US" dirty="0" smtClean="0"/>
              <a:t>!</a:t>
            </a:r>
            <a:endParaRPr lang="en-US" dirty="0"/>
          </a:p>
        </p:txBody>
      </p:sp>
      <p:sp>
        <p:nvSpPr>
          <p:cNvPr id="8" name="Subtitle 7"/>
          <p:cNvSpPr>
            <a:spLocks noGrp="1"/>
          </p:cNvSpPr>
          <p:nvPr>
            <p:ph type="subTitle" idx="1"/>
          </p:nvPr>
        </p:nvSpPr>
        <p:spPr>
          <a:xfrm>
            <a:off x="381000" y="3962400"/>
            <a:ext cx="8763000" cy="1199704"/>
          </a:xfrm>
        </p:spPr>
        <p:txBody>
          <a:bodyPr>
            <a:normAutofit fontScale="92500"/>
          </a:bodyPr>
          <a:lstStyle/>
          <a:p>
            <a:r>
              <a:rPr lang="en-US" dirty="0" smtClean="0"/>
              <a:t>Au </a:t>
            </a:r>
            <a:r>
              <a:rPr lang="en-US" dirty="0" err="1" smtClean="0"/>
              <a:t>prezentat</a:t>
            </a:r>
            <a:r>
              <a:rPr lang="en-US" dirty="0" smtClean="0"/>
              <a:t> </a:t>
            </a:r>
            <a:r>
              <a:rPr lang="en-US" dirty="0" err="1" smtClean="0"/>
              <a:t>elevii</a:t>
            </a:r>
            <a:r>
              <a:rPr lang="en-US" dirty="0" smtClean="0"/>
              <a:t>:</a:t>
            </a:r>
          </a:p>
          <a:p>
            <a:r>
              <a:rPr lang="en-US" dirty="0" err="1" smtClean="0"/>
              <a:t>Ilasoaia</a:t>
            </a:r>
            <a:r>
              <a:rPr lang="en-US" dirty="0" smtClean="0"/>
              <a:t> Daniel, </a:t>
            </a:r>
            <a:r>
              <a:rPr lang="en-US" dirty="0" err="1" smtClean="0"/>
              <a:t>Caculidis</a:t>
            </a:r>
            <a:r>
              <a:rPr lang="en-US" dirty="0" smtClean="0"/>
              <a:t>-Tudor </a:t>
            </a:r>
            <a:r>
              <a:rPr lang="en-US" dirty="0" err="1" smtClean="0"/>
              <a:t>Denisa</a:t>
            </a:r>
            <a:r>
              <a:rPr lang="en-US" dirty="0" smtClean="0"/>
              <a:t>, Mares Andrei</a:t>
            </a:r>
            <a:endParaRPr lang="en-US" dirty="0"/>
          </a:p>
        </p:txBody>
      </p:sp>
      <p:pic>
        <p:nvPicPr>
          <p:cNvPr id="9" name="Picture 8" descr="happy.jpg"/>
          <p:cNvPicPr>
            <a:picLocks noChangeAspect="1"/>
          </p:cNvPicPr>
          <p:nvPr/>
        </p:nvPicPr>
        <p:blipFill>
          <a:blip r:embed="rId2" cstate="print"/>
          <a:stretch>
            <a:fillRect/>
          </a:stretch>
        </p:blipFill>
        <p:spPr>
          <a:xfrm>
            <a:off x="2971800" y="1752600"/>
            <a:ext cx="2381250" cy="21431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4525963"/>
          </a:xfrm>
        </p:spPr>
        <p:txBody>
          <a:bodyPr>
            <a:normAutofit/>
          </a:bodyPr>
          <a:lstStyle/>
          <a:p>
            <a:r>
              <a:rPr lang="ro-RO" dirty="0"/>
              <a:t>Listele dublu inlantuite sunt structuri de date dinamice omogene. Ele au aceleasi caracteristici de baza ca si listele simplu inlantuite. Diferenta fata de acestea consta in faptul ca, pentru fiecare nod, se retine si adresa elementului anterior, ceea ce permite traversarea listei in ambele directii</a:t>
            </a:r>
            <a:r>
              <a:rPr lang="ro-RO" dirty="0" smtClean="0"/>
              <a:t>.</a:t>
            </a:r>
            <a:endParaRPr lang="en-US" dirty="0"/>
          </a:p>
          <a:p>
            <a:r>
              <a:rPr lang="ro-RO" dirty="0"/>
              <a:t>Lista dublu inlantuita poate fi reprezentata grafic astfel</a:t>
            </a:r>
            <a:r>
              <a:rPr lang="ro-RO" dirty="0" smtClean="0"/>
              <a:t>:</a:t>
            </a:r>
            <a:endParaRPr lang="en-US" dirty="0" smtClean="0"/>
          </a:p>
        </p:txBody>
      </p:sp>
      <p:pic>
        <p:nvPicPr>
          <p:cNvPr id="4" name="Picture 3" descr="desen liste.png"/>
          <p:cNvPicPr>
            <a:picLocks noChangeAspect="1"/>
          </p:cNvPicPr>
          <p:nvPr/>
        </p:nvPicPr>
        <p:blipFill>
          <a:blip r:embed="rId2" cstate="print"/>
          <a:stretch>
            <a:fillRect/>
          </a:stretch>
        </p:blipFill>
        <p:spPr>
          <a:xfrm>
            <a:off x="2438400" y="4191000"/>
            <a:ext cx="6363589" cy="180047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153400" cy="5029200"/>
          </a:xfrm>
        </p:spPr>
        <p:txBody>
          <a:bodyPr>
            <a:normAutofit fontScale="62500" lnSpcReduction="20000"/>
          </a:bodyPr>
          <a:lstStyle/>
          <a:p>
            <a:r>
              <a:rPr lang="ro-RO" dirty="0" smtClean="0"/>
              <a:t>Structura folosita este similara cu cea de la liste </a:t>
            </a:r>
            <a:r>
              <a:rPr lang="ro-RO" dirty="0" smtClean="0"/>
              <a:t>simple</a:t>
            </a:r>
            <a:endParaRPr lang="en-US" dirty="0" smtClean="0"/>
          </a:p>
          <a:p>
            <a:r>
              <a:rPr lang="ro-RO" dirty="0" smtClean="0"/>
              <a:t>Pentru memorarea listei se foloseste o structura autoreferita. Acesta structura va avea forma</a:t>
            </a:r>
            <a:r>
              <a:rPr lang="ro-RO" dirty="0" smtClean="0"/>
              <a:t>:</a:t>
            </a:r>
            <a:endParaRPr lang="en-US" dirty="0" smtClean="0"/>
          </a:p>
          <a:p>
            <a:r>
              <a:rPr lang="en-US" dirty="0" err="1" smtClean="0"/>
              <a:t>struct</a:t>
            </a:r>
            <a:r>
              <a:rPr lang="en-US" dirty="0" smtClean="0"/>
              <a:t> </a:t>
            </a:r>
            <a:r>
              <a:rPr lang="en-US" dirty="0" smtClean="0"/>
              <a:t>nod</a:t>
            </a:r>
            <a:endParaRPr lang="en-US" dirty="0" smtClean="0"/>
          </a:p>
          <a:p>
            <a:r>
              <a:rPr lang="en-US" dirty="0" smtClean="0"/>
              <a:t>{</a:t>
            </a:r>
          </a:p>
          <a:p>
            <a:r>
              <a:rPr lang="en-US" dirty="0" smtClean="0"/>
              <a:t>	// </a:t>
            </a:r>
            <a:r>
              <a:rPr lang="en-US" dirty="0" err="1" smtClean="0"/>
              <a:t>datele</a:t>
            </a:r>
            <a:r>
              <a:rPr lang="en-US" dirty="0" smtClean="0"/>
              <a:t> </a:t>
            </a:r>
            <a:r>
              <a:rPr lang="en-US" dirty="0" err="1" smtClean="0"/>
              <a:t>efective</a:t>
            </a:r>
            <a:r>
              <a:rPr lang="en-US" dirty="0" smtClean="0"/>
              <a:t> </a:t>
            </a:r>
            <a:r>
              <a:rPr lang="en-US" dirty="0" err="1" smtClean="0"/>
              <a:t>memorate</a:t>
            </a:r>
            <a:endParaRPr lang="en-US" dirty="0" smtClean="0"/>
          </a:p>
          <a:p>
            <a:r>
              <a:rPr lang="en-US" dirty="0" smtClean="0"/>
              <a:t>	</a:t>
            </a:r>
            <a:r>
              <a:rPr lang="en-US" dirty="0" err="1" smtClean="0"/>
              <a:t>int</a:t>
            </a:r>
            <a:r>
              <a:rPr lang="en-US" dirty="0" smtClean="0"/>
              <a:t> a;</a:t>
            </a:r>
            <a:endParaRPr lang="en-US" dirty="0" smtClean="0"/>
          </a:p>
          <a:p>
            <a:r>
              <a:rPr lang="en-US" dirty="0" smtClean="0"/>
              <a:t>	// </a:t>
            </a:r>
            <a:r>
              <a:rPr lang="en-US" dirty="0" err="1" smtClean="0"/>
              <a:t>legatura</a:t>
            </a:r>
            <a:r>
              <a:rPr lang="en-US" dirty="0" smtClean="0"/>
              <a:t> </a:t>
            </a:r>
            <a:r>
              <a:rPr lang="en-US" dirty="0" err="1" smtClean="0"/>
              <a:t>catre</a:t>
            </a:r>
            <a:r>
              <a:rPr lang="en-US" dirty="0" smtClean="0"/>
              <a:t> </a:t>
            </a:r>
            <a:r>
              <a:rPr lang="en-US" dirty="0" err="1" smtClean="0"/>
              <a:t>nodul</a:t>
            </a:r>
            <a:r>
              <a:rPr lang="en-US" dirty="0" smtClean="0"/>
              <a:t> </a:t>
            </a:r>
            <a:r>
              <a:rPr lang="en-US" dirty="0" err="1" smtClean="0"/>
              <a:t>urmator</a:t>
            </a:r>
            <a:endParaRPr lang="en-US" dirty="0" smtClean="0"/>
          </a:p>
          <a:p>
            <a:r>
              <a:rPr lang="en-US" dirty="0" smtClean="0"/>
              <a:t>	</a:t>
            </a:r>
            <a:r>
              <a:rPr lang="en-US" dirty="0" smtClean="0"/>
              <a:t>nod* </a:t>
            </a:r>
            <a:r>
              <a:rPr lang="en-US" dirty="0" err="1" smtClean="0"/>
              <a:t>urmator</a:t>
            </a:r>
            <a:r>
              <a:rPr lang="en-US" dirty="0" smtClean="0"/>
              <a:t>, * anterior;</a:t>
            </a:r>
          </a:p>
          <a:p>
            <a:r>
              <a:rPr lang="en-US" dirty="0" smtClean="0"/>
              <a:t>};</a:t>
            </a:r>
          </a:p>
          <a:p>
            <a:r>
              <a:rPr lang="ro-RO" dirty="0" smtClean="0"/>
              <a:t>In cazul in care elemenul este ultimul din lista, pointerul </a:t>
            </a:r>
            <a:r>
              <a:rPr lang="ro-RO" b="1" i="1" dirty="0" smtClean="0"/>
              <a:t>urmator </a:t>
            </a:r>
            <a:r>
              <a:rPr lang="ro-RO" dirty="0" smtClean="0"/>
              <a:t>va avea valoarea NULL. Pentru primul element, pointerul </a:t>
            </a:r>
            <a:r>
              <a:rPr lang="ro-RO" b="1" i="1" dirty="0" smtClean="0"/>
              <a:t>anterior </a:t>
            </a:r>
            <a:r>
              <a:rPr lang="ro-RO" dirty="0" smtClean="0"/>
              <a:t>va avea valoarea NULL.</a:t>
            </a:r>
            <a:endParaRPr lang="en-US" dirty="0" smtClean="0"/>
          </a:p>
          <a:p>
            <a:r>
              <a:rPr lang="ro-RO" dirty="0" smtClean="0"/>
              <a:t>Declararea listei se face sub forma:</a:t>
            </a:r>
            <a:endParaRPr lang="en-US" dirty="0" smtClean="0"/>
          </a:p>
          <a:p>
            <a:r>
              <a:rPr lang="en-US" dirty="0" smtClean="0"/>
              <a:t>// </a:t>
            </a:r>
            <a:r>
              <a:rPr lang="en-US" dirty="0" err="1" smtClean="0"/>
              <a:t>declarare</a:t>
            </a:r>
            <a:r>
              <a:rPr lang="en-US" dirty="0" smtClean="0"/>
              <a:t> </a:t>
            </a:r>
            <a:r>
              <a:rPr lang="en-US" dirty="0" err="1" smtClean="0"/>
              <a:t>lista</a:t>
            </a:r>
            <a:r>
              <a:rPr lang="en-US" dirty="0" smtClean="0"/>
              <a:t> </a:t>
            </a:r>
            <a:r>
              <a:rPr lang="en-US" dirty="0" err="1" smtClean="0"/>
              <a:t>vida</a:t>
            </a:r>
            <a:endParaRPr lang="en-US" dirty="0" smtClean="0"/>
          </a:p>
          <a:p>
            <a:r>
              <a:rPr lang="en-US" dirty="0" smtClean="0"/>
              <a:t>nod* cap = NULL;</a:t>
            </a:r>
          </a:p>
          <a:p>
            <a:r>
              <a:rPr lang="en-US" dirty="0" smtClean="0"/>
              <a:t>In </a:t>
            </a:r>
            <a:r>
              <a:rPr lang="en-US" dirty="0" err="1" smtClean="0"/>
              <a:t>cazul</a:t>
            </a:r>
            <a:r>
              <a:rPr lang="en-US" dirty="0" smtClean="0"/>
              <a:t> in care se </a:t>
            </a:r>
            <a:r>
              <a:rPr lang="en-US" dirty="0" err="1" smtClean="0"/>
              <a:t>doreste</a:t>
            </a:r>
            <a:r>
              <a:rPr lang="en-US" dirty="0" smtClean="0"/>
              <a:t> </a:t>
            </a:r>
            <a:r>
              <a:rPr lang="en-US" dirty="0" err="1" smtClean="0"/>
              <a:t>crearea</a:t>
            </a:r>
            <a:r>
              <a:rPr lang="en-US" dirty="0" smtClean="0"/>
              <a:t> </a:t>
            </a:r>
            <a:r>
              <a:rPr lang="en-US" dirty="0" err="1" smtClean="0"/>
              <a:t>unei</a:t>
            </a:r>
            <a:r>
              <a:rPr lang="en-US" dirty="0" smtClean="0"/>
              <a:t> </a:t>
            </a:r>
            <a:r>
              <a:rPr lang="en-US" dirty="0" err="1" smtClean="0"/>
              <a:t>liste</a:t>
            </a:r>
            <a:r>
              <a:rPr lang="en-US" dirty="0" smtClean="0"/>
              <a:t> </a:t>
            </a:r>
            <a:r>
              <a:rPr lang="en-US" dirty="0" err="1" smtClean="0"/>
              <a:t>circulare</a:t>
            </a:r>
            <a:r>
              <a:rPr lang="en-US" dirty="0" smtClean="0"/>
              <a:t>, </a:t>
            </a:r>
            <a:r>
              <a:rPr lang="en-US" dirty="0" err="1" smtClean="0"/>
              <a:t>pointerul</a:t>
            </a:r>
            <a:r>
              <a:rPr lang="en-US" dirty="0" smtClean="0"/>
              <a:t> </a:t>
            </a:r>
            <a:r>
              <a:rPr lang="en-US" b="1" i="1" dirty="0" err="1" smtClean="0"/>
              <a:t>urmator</a:t>
            </a:r>
            <a:r>
              <a:rPr lang="en-US" dirty="0" smtClean="0"/>
              <a:t>  al </a:t>
            </a:r>
            <a:r>
              <a:rPr lang="en-US" dirty="0" err="1" smtClean="0"/>
              <a:t>ultimului</a:t>
            </a:r>
            <a:r>
              <a:rPr lang="en-US" dirty="0" smtClean="0"/>
              <a:t> element </a:t>
            </a:r>
            <a:r>
              <a:rPr lang="en-US" dirty="0" err="1" smtClean="0"/>
              <a:t>va</a:t>
            </a:r>
            <a:r>
              <a:rPr lang="en-US" dirty="0" smtClean="0"/>
              <a:t> </a:t>
            </a:r>
            <a:r>
              <a:rPr lang="en-US" dirty="0" err="1" smtClean="0"/>
              <a:t>referi</a:t>
            </a:r>
            <a:r>
              <a:rPr lang="en-US" dirty="0" smtClean="0"/>
              <a:t> </a:t>
            </a:r>
            <a:r>
              <a:rPr lang="en-US" dirty="0" err="1" smtClean="0"/>
              <a:t>primul</a:t>
            </a:r>
            <a:r>
              <a:rPr lang="en-US" dirty="0" smtClean="0"/>
              <a:t> element al </a:t>
            </a:r>
            <a:r>
              <a:rPr lang="en-US" dirty="0" err="1" smtClean="0"/>
              <a:t>listei</a:t>
            </a:r>
            <a:r>
              <a:rPr lang="en-US" dirty="0" smtClean="0"/>
              <a:t>, </a:t>
            </a:r>
            <a:r>
              <a:rPr lang="en-US" dirty="0" err="1" smtClean="0"/>
              <a:t>iar</a:t>
            </a:r>
            <a:r>
              <a:rPr lang="en-US" dirty="0" smtClean="0"/>
              <a:t> </a:t>
            </a:r>
            <a:r>
              <a:rPr lang="en-US" dirty="0" err="1" smtClean="0"/>
              <a:t>pointerul</a:t>
            </a:r>
            <a:r>
              <a:rPr lang="en-US" dirty="0" smtClean="0"/>
              <a:t> </a:t>
            </a:r>
            <a:r>
              <a:rPr lang="en-US" b="1" i="1" dirty="0" smtClean="0"/>
              <a:t>anterior</a:t>
            </a:r>
            <a:r>
              <a:rPr lang="en-US" dirty="0" smtClean="0"/>
              <a:t>  al </a:t>
            </a:r>
            <a:r>
              <a:rPr lang="en-US" dirty="0" err="1" smtClean="0"/>
              <a:t>primului</a:t>
            </a:r>
            <a:r>
              <a:rPr lang="en-US" dirty="0" smtClean="0"/>
              <a:t> element </a:t>
            </a:r>
            <a:r>
              <a:rPr lang="en-US" dirty="0" err="1" smtClean="0"/>
              <a:t>va</a:t>
            </a:r>
            <a:r>
              <a:rPr lang="en-US" dirty="0" smtClean="0"/>
              <a:t> </a:t>
            </a:r>
            <a:r>
              <a:rPr lang="en-US" dirty="0" err="1" smtClean="0"/>
              <a:t>referi</a:t>
            </a:r>
            <a:r>
              <a:rPr lang="en-US" dirty="0" smtClean="0"/>
              <a:t> </a:t>
            </a:r>
            <a:r>
              <a:rPr lang="en-US" dirty="0" err="1" smtClean="0"/>
              <a:t>ultimul</a:t>
            </a:r>
            <a:r>
              <a:rPr lang="en-US" dirty="0" smtClean="0"/>
              <a:t> element</a:t>
            </a:r>
            <a:r>
              <a:rPr lang="en-US" dirty="0" smtClean="0"/>
              <a:t>.</a:t>
            </a:r>
            <a:endParaRPr lang="en-US" dirty="0" smtClean="0"/>
          </a:p>
        </p:txBody>
      </p:sp>
      <p:sp>
        <p:nvSpPr>
          <p:cNvPr id="4" name="Title 3"/>
          <p:cNvSpPr>
            <a:spLocks noGrp="1"/>
          </p:cNvSpPr>
          <p:nvPr>
            <p:ph type="title"/>
          </p:nvPr>
        </p:nvSpPr>
        <p:spPr>
          <a:xfrm>
            <a:off x="381000" y="0"/>
            <a:ext cx="8229600" cy="1143000"/>
          </a:xfrm>
        </p:spPr>
        <p:txBody>
          <a:bodyPr/>
          <a:lstStyle/>
          <a:p>
            <a:r>
              <a:rPr lang="en-US" i="1" dirty="0" smtClean="0"/>
              <a:t>           </a:t>
            </a:r>
            <a:r>
              <a:rPr lang="en-US" i="1" dirty="0" err="1" smtClean="0"/>
              <a:t>Structura</a:t>
            </a:r>
            <a:r>
              <a:rPr lang="en-US" i="1" dirty="0" smtClean="0"/>
              <a:t> </a:t>
            </a:r>
            <a:r>
              <a:rPr lang="en-US" i="1" dirty="0" err="1" smtClean="0"/>
              <a:t>listei</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610600" cy="5029200"/>
          </a:xfrm>
        </p:spPr>
        <p:txBody>
          <a:bodyPr>
            <a:normAutofit fontScale="62500" lnSpcReduction="20000"/>
          </a:bodyPr>
          <a:lstStyle/>
          <a:p>
            <a:r>
              <a:rPr lang="ro-RO" b="1" dirty="0" smtClean="0"/>
              <a:t>Parcurgere si afisare lista</a:t>
            </a:r>
            <a:endParaRPr lang="en-US" b="1" dirty="0" smtClean="0"/>
          </a:p>
          <a:p>
            <a:r>
              <a:rPr lang="ro-RO" dirty="0" smtClean="0"/>
              <a:t>Lista este parcursa pornind de la pointerul spre primul element si avansand folosind pointerii din structura pana la sfarsitul listei (pointer NULL).</a:t>
            </a:r>
            <a:endParaRPr lang="en-US" dirty="0" smtClean="0"/>
          </a:p>
          <a:p>
            <a:r>
              <a:rPr lang="en-US" dirty="0" smtClean="0"/>
              <a:t>// </a:t>
            </a:r>
            <a:r>
              <a:rPr lang="en-US" dirty="0" err="1" smtClean="0"/>
              <a:t>Parcurgere</a:t>
            </a:r>
            <a:r>
              <a:rPr lang="en-US" dirty="0" smtClean="0"/>
              <a:t> </a:t>
            </a:r>
            <a:r>
              <a:rPr lang="en-US" dirty="0" err="1" smtClean="0"/>
              <a:t>si</a:t>
            </a:r>
            <a:r>
              <a:rPr lang="en-US" dirty="0" smtClean="0"/>
              <a:t> </a:t>
            </a:r>
            <a:r>
              <a:rPr lang="en-US" dirty="0" err="1" smtClean="0"/>
              <a:t>afisare</a:t>
            </a:r>
            <a:r>
              <a:rPr lang="en-US" dirty="0" smtClean="0"/>
              <a:t> </a:t>
            </a:r>
            <a:r>
              <a:rPr lang="en-US" dirty="0" err="1" smtClean="0"/>
              <a:t>lista</a:t>
            </a:r>
            <a:r>
              <a:rPr lang="en-US" dirty="0" smtClean="0"/>
              <a:t> </a:t>
            </a:r>
            <a:r>
              <a:rPr lang="en-US" dirty="0" err="1" smtClean="0"/>
              <a:t>dubla</a:t>
            </a:r>
            <a:endParaRPr lang="en-US" dirty="0" smtClean="0"/>
          </a:p>
          <a:p>
            <a:r>
              <a:rPr lang="en-US" dirty="0" smtClean="0"/>
              <a:t>void </a:t>
            </a:r>
            <a:r>
              <a:rPr lang="en-US" dirty="0" err="1" smtClean="0"/>
              <a:t>Afisare</a:t>
            </a:r>
            <a:r>
              <a:rPr lang="en-US" dirty="0" smtClean="0"/>
              <a:t>(nod* </a:t>
            </a:r>
            <a:r>
              <a:rPr lang="en-US" dirty="0" smtClean="0"/>
              <a:t>cap)</a:t>
            </a:r>
          </a:p>
          <a:p>
            <a:r>
              <a:rPr lang="en-US" dirty="0" smtClean="0"/>
              <a:t>{</a:t>
            </a:r>
          </a:p>
          <a:p>
            <a:r>
              <a:rPr lang="en-US" dirty="0" smtClean="0"/>
              <a:t>	// cat </a:t>
            </a:r>
            <a:r>
              <a:rPr lang="en-US" dirty="0" err="1" smtClean="0"/>
              <a:t>timp</a:t>
            </a:r>
            <a:r>
              <a:rPr lang="en-US" dirty="0" smtClean="0"/>
              <a:t> </a:t>
            </a:r>
            <a:r>
              <a:rPr lang="en-US" dirty="0" err="1" smtClean="0"/>
              <a:t>mai</a:t>
            </a:r>
            <a:r>
              <a:rPr lang="en-US" dirty="0" smtClean="0"/>
              <a:t> </a:t>
            </a:r>
            <a:r>
              <a:rPr lang="en-US" dirty="0" err="1" smtClean="0"/>
              <a:t>avem</a:t>
            </a:r>
            <a:r>
              <a:rPr lang="en-US" dirty="0" smtClean="0"/>
              <a:t> </a:t>
            </a:r>
            <a:r>
              <a:rPr lang="en-US" dirty="0" err="1" smtClean="0"/>
              <a:t>elemente</a:t>
            </a:r>
            <a:endParaRPr lang="en-US" dirty="0" smtClean="0"/>
          </a:p>
          <a:p>
            <a:r>
              <a:rPr lang="en-US" dirty="0" smtClean="0"/>
              <a:t>	// in </a:t>
            </a:r>
            <a:r>
              <a:rPr lang="en-US" dirty="0" err="1" smtClean="0"/>
              <a:t>lista</a:t>
            </a:r>
            <a:endParaRPr lang="en-US" dirty="0" smtClean="0"/>
          </a:p>
          <a:p>
            <a:r>
              <a:rPr lang="en-US" dirty="0" smtClean="0"/>
              <a:t>	while (cap != NULL)</a:t>
            </a:r>
          </a:p>
          <a:p>
            <a:r>
              <a:rPr lang="en-US" dirty="0" smtClean="0"/>
              <a:t>	{</a:t>
            </a:r>
          </a:p>
          <a:p>
            <a:r>
              <a:rPr lang="en-US" dirty="0" smtClean="0"/>
              <a:t>		// </a:t>
            </a:r>
            <a:r>
              <a:rPr lang="en-US" dirty="0" err="1" smtClean="0"/>
              <a:t>afiseaza</a:t>
            </a:r>
            <a:r>
              <a:rPr lang="en-US" dirty="0" smtClean="0"/>
              <a:t> </a:t>
            </a:r>
            <a:r>
              <a:rPr lang="en-US" dirty="0" err="1" smtClean="0"/>
              <a:t>elementul</a:t>
            </a:r>
            <a:r>
              <a:rPr lang="en-US" dirty="0" smtClean="0"/>
              <a:t> </a:t>
            </a:r>
            <a:r>
              <a:rPr lang="en-US" dirty="0" err="1" smtClean="0"/>
              <a:t>curent</a:t>
            </a:r>
            <a:endParaRPr lang="en-US" dirty="0" smtClean="0"/>
          </a:p>
          <a:p>
            <a:r>
              <a:rPr lang="en-US" dirty="0" smtClean="0"/>
              <a:t>		</a:t>
            </a:r>
            <a:r>
              <a:rPr lang="en-US" dirty="0" err="1" smtClean="0"/>
              <a:t>cout</a:t>
            </a:r>
            <a:r>
              <a:rPr lang="en-US" dirty="0" smtClean="0"/>
              <a:t> &lt;&lt; cap-</a:t>
            </a:r>
            <a:r>
              <a:rPr lang="en-US" dirty="0" smtClean="0"/>
              <a:t>&gt;a </a:t>
            </a:r>
            <a:r>
              <a:rPr lang="en-US" dirty="0" smtClean="0"/>
              <a:t>&lt;&lt; </a:t>
            </a:r>
            <a:r>
              <a:rPr lang="en-US" dirty="0" err="1" smtClean="0"/>
              <a:t>endl</a:t>
            </a:r>
            <a:r>
              <a:rPr lang="en-US" dirty="0" smtClean="0"/>
              <a:t>;</a:t>
            </a:r>
          </a:p>
          <a:p>
            <a:r>
              <a:rPr lang="en-US" dirty="0" smtClean="0"/>
              <a:t>		// </a:t>
            </a:r>
            <a:r>
              <a:rPr lang="en-US" dirty="0" err="1" smtClean="0"/>
              <a:t>avanseaza</a:t>
            </a:r>
            <a:r>
              <a:rPr lang="en-US" dirty="0" smtClean="0"/>
              <a:t> la </a:t>
            </a:r>
            <a:r>
              <a:rPr lang="en-US" dirty="0" err="1" smtClean="0"/>
              <a:t>elementul</a:t>
            </a:r>
            <a:r>
              <a:rPr lang="en-US" dirty="0" smtClean="0"/>
              <a:t> </a:t>
            </a:r>
            <a:r>
              <a:rPr lang="en-US" dirty="0" err="1" smtClean="0"/>
              <a:t>urmator</a:t>
            </a:r>
            <a:endParaRPr lang="en-US" dirty="0" smtClean="0"/>
          </a:p>
          <a:p>
            <a:r>
              <a:rPr lang="en-US" dirty="0" smtClean="0"/>
              <a:t>		cap = cap-&gt;</a:t>
            </a:r>
            <a:r>
              <a:rPr lang="en-US" dirty="0" err="1" smtClean="0"/>
              <a:t>urmator</a:t>
            </a:r>
            <a:r>
              <a:rPr lang="en-US" dirty="0" smtClean="0"/>
              <a:t>;</a:t>
            </a:r>
          </a:p>
          <a:p>
            <a:r>
              <a:rPr lang="en-US" dirty="0" smtClean="0"/>
              <a:t>	}</a:t>
            </a:r>
          </a:p>
          <a:p>
            <a:r>
              <a:rPr lang="en-US" dirty="0" smtClean="0"/>
              <a:t>}</a:t>
            </a:r>
          </a:p>
          <a:p>
            <a:r>
              <a:rPr lang="en-US" dirty="0" err="1" smtClean="0"/>
              <a:t>Pentru</a:t>
            </a:r>
            <a:r>
              <a:rPr lang="en-US" dirty="0" smtClean="0"/>
              <a:t> </a:t>
            </a:r>
            <a:r>
              <a:rPr lang="en-US" dirty="0" err="1" smtClean="0"/>
              <a:t>parcurgerea</a:t>
            </a:r>
            <a:r>
              <a:rPr lang="en-US" dirty="0" smtClean="0"/>
              <a:t> </a:t>
            </a:r>
            <a:r>
              <a:rPr lang="en-US" dirty="0" err="1" smtClean="0"/>
              <a:t>inversa</a:t>
            </a:r>
            <a:r>
              <a:rPr lang="en-US" dirty="0" smtClean="0"/>
              <a:t> a </a:t>
            </a:r>
            <a:r>
              <a:rPr lang="en-US" dirty="0" err="1" smtClean="0"/>
              <a:t>listei</a:t>
            </a:r>
            <a:r>
              <a:rPr lang="en-US" dirty="0" smtClean="0"/>
              <a:t> se </a:t>
            </a:r>
            <a:r>
              <a:rPr lang="en-US" dirty="0" err="1" smtClean="0"/>
              <a:t>va</a:t>
            </a:r>
            <a:r>
              <a:rPr lang="en-US" dirty="0" smtClean="0"/>
              <a:t> </a:t>
            </a:r>
            <a:r>
              <a:rPr lang="en-US" dirty="0" err="1" smtClean="0"/>
              <a:t>porni</a:t>
            </a:r>
            <a:r>
              <a:rPr lang="en-US" dirty="0" smtClean="0"/>
              <a:t> cu un pointer </a:t>
            </a:r>
            <a:r>
              <a:rPr lang="en-US" dirty="0" err="1" smtClean="0"/>
              <a:t>catre</a:t>
            </a:r>
            <a:r>
              <a:rPr lang="en-US" dirty="0" smtClean="0"/>
              <a:t> </a:t>
            </a:r>
            <a:r>
              <a:rPr lang="en-US" dirty="0" err="1" smtClean="0"/>
              <a:t>ultimul</a:t>
            </a:r>
            <a:r>
              <a:rPr lang="en-US" dirty="0" smtClean="0"/>
              <a:t> element al </a:t>
            </a:r>
            <a:r>
              <a:rPr lang="en-US" dirty="0" err="1" smtClean="0"/>
              <a:t>listei</a:t>
            </a:r>
            <a:r>
              <a:rPr lang="en-US" dirty="0" smtClean="0"/>
              <a:t>, </a:t>
            </a:r>
            <a:r>
              <a:rPr lang="en-US" dirty="0" err="1" smtClean="0"/>
              <a:t>iar</a:t>
            </a:r>
            <a:r>
              <a:rPr lang="en-US" dirty="0" smtClean="0"/>
              <a:t> </a:t>
            </a:r>
            <a:r>
              <a:rPr lang="en-US" dirty="0" err="1" smtClean="0"/>
              <a:t>avansarea</a:t>
            </a:r>
            <a:r>
              <a:rPr lang="en-US" dirty="0" smtClean="0"/>
              <a:t> se </a:t>
            </a:r>
            <a:r>
              <a:rPr lang="en-US" dirty="0" err="1" smtClean="0"/>
              <a:t>va</a:t>
            </a:r>
            <a:r>
              <a:rPr lang="en-US" dirty="0" smtClean="0"/>
              <a:t> face </a:t>
            </a:r>
            <a:r>
              <a:rPr lang="en-US" dirty="0" err="1" smtClean="0"/>
              <a:t>folosind</a:t>
            </a:r>
            <a:r>
              <a:rPr lang="en-US" dirty="0" smtClean="0"/>
              <a:t> </a:t>
            </a:r>
            <a:r>
              <a:rPr lang="en-US" dirty="0" err="1" smtClean="0"/>
              <a:t>secventa</a:t>
            </a:r>
            <a:r>
              <a:rPr lang="en-US" dirty="0" smtClean="0"/>
              <a:t> cap = cap-&gt;anterior; .</a:t>
            </a:r>
          </a:p>
          <a:p>
            <a:endParaRPr lang="en-US" dirty="0"/>
          </a:p>
        </p:txBody>
      </p:sp>
      <p:sp>
        <p:nvSpPr>
          <p:cNvPr id="3" name="Title 2"/>
          <p:cNvSpPr>
            <a:spLocks noGrp="1"/>
          </p:cNvSpPr>
          <p:nvPr>
            <p:ph type="title"/>
          </p:nvPr>
        </p:nvSpPr>
        <p:spPr>
          <a:xfrm>
            <a:off x="457200" y="0"/>
            <a:ext cx="8229600" cy="1143000"/>
          </a:xfrm>
        </p:spPr>
        <p:txBody>
          <a:bodyPr/>
          <a:lstStyle/>
          <a:p>
            <a:r>
              <a:rPr lang="en-US" i="1" dirty="0" smtClean="0"/>
              <a:t>    </a:t>
            </a:r>
            <a:r>
              <a:rPr lang="ro-RO" i="1" dirty="0" smtClean="0"/>
              <a:t>Operatii </a:t>
            </a:r>
            <a:r>
              <a:rPr lang="ro-RO" i="1" dirty="0" smtClean="0"/>
              <a:t>cu liste duble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305800" cy="5410200"/>
          </a:xfrm>
        </p:spPr>
        <p:txBody>
          <a:bodyPr>
            <a:normAutofit fontScale="62500" lnSpcReduction="20000"/>
          </a:bodyPr>
          <a:lstStyle/>
          <a:p>
            <a:r>
              <a:rPr lang="ro-RO" dirty="0" smtClean="0"/>
              <a:t>Inserare </a:t>
            </a:r>
            <a:r>
              <a:rPr lang="ro-RO" dirty="0" smtClean="0"/>
              <a:t>la </a:t>
            </a:r>
            <a:r>
              <a:rPr lang="ro-RO" dirty="0" smtClean="0"/>
              <a:t>inceput</a:t>
            </a:r>
            <a:endParaRPr lang="en-US" dirty="0" smtClean="0"/>
          </a:p>
          <a:p>
            <a:r>
              <a:rPr lang="ro-RO" dirty="0" smtClean="0"/>
              <a:t>Acesta este cazul cel mai simplu: trebuie doar alocat elementul, legat de primul element din lista si repozitionarea capului listei:</a:t>
            </a:r>
            <a:endParaRPr lang="en-US" dirty="0" smtClean="0"/>
          </a:p>
          <a:p>
            <a:r>
              <a:rPr lang="en-US" dirty="0" smtClean="0"/>
              <a:t>// </a:t>
            </a:r>
            <a:r>
              <a:rPr lang="en-US" dirty="0" err="1" smtClean="0"/>
              <a:t>Inserare</a:t>
            </a:r>
            <a:r>
              <a:rPr lang="en-US" dirty="0" smtClean="0"/>
              <a:t> element la </a:t>
            </a:r>
            <a:r>
              <a:rPr lang="en-US" dirty="0" err="1" smtClean="0"/>
              <a:t>inceputul</a:t>
            </a:r>
            <a:r>
              <a:rPr lang="en-US" dirty="0" smtClean="0"/>
              <a:t> </a:t>
            </a:r>
            <a:r>
              <a:rPr lang="en-US" dirty="0" err="1" smtClean="0"/>
              <a:t>unei</a:t>
            </a:r>
            <a:endParaRPr lang="en-US" dirty="0" smtClean="0"/>
          </a:p>
          <a:p>
            <a:r>
              <a:rPr lang="en-US" dirty="0" smtClean="0"/>
              <a:t>// </a:t>
            </a:r>
            <a:r>
              <a:rPr lang="en-US" dirty="0" err="1" smtClean="0"/>
              <a:t>liste</a:t>
            </a:r>
            <a:r>
              <a:rPr lang="en-US" dirty="0" smtClean="0"/>
              <a:t> </a:t>
            </a:r>
            <a:r>
              <a:rPr lang="en-US" dirty="0" err="1" smtClean="0"/>
              <a:t>dublu</a:t>
            </a:r>
            <a:r>
              <a:rPr lang="en-US" dirty="0" smtClean="0"/>
              <a:t> </a:t>
            </a:r>
            <a:r>
              <a:rPr lang="en-US" dirty="0" err="1" smtClean="0"/>
              <a:t>inlantuite</a:t>
            </a:r>
            <a:endParaRPr lang="en-US" dirty="0" smtClean="0"/>
          </a:p>
          <a:p>
            <a:r>
              <a:rPr lang="en-US" dirty="0" smtClean="0"/>
              <a:t>void </a:t>
            </a:r>
            <a:r>
              <a:rPr lang="en-US" dirty="0" err="1" smtClean="0"/>
              <a:t>InserareInceput</a:t>
            </a:r>
            <a:r>
              <a:rPr lang="en-US" dirty="0" smtClean="0"/>
              <a:t>(nod* </a:t>
            </a:r>
            <a:r>
              <a:rPr lang="en-US" dirty="0" smtClean="0"/>
              <a:t>&amp;cap, </a:t>
            </a:r>
            <a:r>
              <a:rPr lang="en-US" dirty="0" err="1" smtClean="0"/>
              <a:t>int</a:t>
            </a:r>
            <a:r>
              <a:rPr lang="en-US" dirty="0" smtClean="0"/>
              <a:t> </a:t>
            </a:r>
            <a:r>
              <a:rPr lang="en-US" dirty="0" err="1" smtClean="0"/>
              <a:t>val</a:t>
            </a:r>
            <a:r>
              <a:rPr lang="en-US" dirty="0" smtClean="0"/>
              <a:t>)</a:t>
            </a:r>
          </a:p>
          <a:p>
            <a:r>
              <a:rPr lang="en-US" dirty="0" smtClean="0"/>
              <a:t>{</a:t>
            </a:r>
          </a:p>
          <a:p>
            <a:r>
              <a:rPr lang="en-US" dirty="0" smtClean="0"/>
              <a:t>	// </a:t>
            </a:r>
            <a:r>
              <a:rPr lang="en-US" dirty="0" err="1" smtClean="0"/>
              <a:t>Alocare</a:t>
            </a:r>
            <a:r>
              <a:rPr lang="en-US" dirty="0" smtClean="0"/>
              <a:t> nod </a:t>
            </a:r>
            <a:r>
              <a:rPr lang="en-US" dirty="0" err="1" smtClean="0"/>
              <a:t>si</a:t>
            </a:r>
            <a:r>
              <a:rPr lang="en-US" dirty="0" smtClean="0"/>
              <a:t> </a:t>
            </a:r>
            <a:r>
              <a:rPr lang="en-US" dirty="0" err="1" smtClean="0"/>
              <a:t>initializare</a:t>
            </a:r>
            <a:r>
              <a:rPr lang="en-US" dirty="0" smtClean="0"/>
              <a:t> </a:t>
            </a:r>
            <a:r>
              <a:rPr lang="en-US" dirty="0" err="1" smtClean="0"/>
              <a:t>valoare</a:t>
            </a:r>
            <a:endParaRPr lang="en-US" dirty="0" smtClean="0"/>
          </a:p>
          <a:p>
            <a:r>
              <a:rPr lang="en-US" dirty="0" smtClean="0"/>
              <a:t>	</a:t>
            </a:r>
            <a:r>
              <a:rPr lang="en-US" dirty="0" smtClean="0"/>
              <a:t>nod </a:t>
            </a:r>
            <a:r>
              <a:rPr lang="en-US" dirty="0" smtClean="0"/>
              <a:t>*</a:t>
            </a:r>
            <a:r>
              <a:rPr lang="en-US" dirty="0" err="1" smtClean="0"/>
              <a:t>elem</a:t>
            </a:r>
            <a:r>
              <a:rPr lang="en-US" dirty="0" smtClean="0"/>
              <a:t> = new </a:t>
            </a:r>
            <a:r>
              <a:rPr lang="en-US" dirty="0" smtClean="0"/>
              <a:t>nod;</a:t>
            </a:r>
            <a:r>
              <a:rPr lang="en-US" dirty="0" smtClean="0"/>
              <a:t>	</a:t>
            </a:r>
          </a:p>
          <a:p>
            <a:r>
              <a:rPr lang="en-US" dirty="0" smtClean="0"/>
              <a:t>	</a:t>
            </a:r>
            <a:r>
              <a:rPr lang="en-US" dirty="0" err="1" smtClean="0"/>
              <a:t>elem</a:t>
            </a:r>
            <a:r>
              <a:rPr lang="en-US" dirty="0" smtClean="0"/>
              <a:t>-</a:t>
            </a:r>
            <a:r>
              <a:rPr lang="en-US" dirty="0" smtClean="0"/>
              <a:t>&gt;a </a:t>
            </a:r>
            <a:r>
              <a:rPr lang="en-US" dirty="0" smtClean="0"/>
              <a:t>= </a:t>
            </a:r>
            <a:r>
              <a:rPr lang="en-US" dirty="0" err="1" smtClean="0"/>
              <a:t>val</a:t>
            </a:r>
            <a:r>
              <a:rPr lang="en-US" dirty="0" smtClean="0"/>
              <a:t>;</a:t>
            </a:r>
          </a:p>
          <a:p>
            <a:r>
              <a:rPr lang="en-US" dirty="0" smtClean="0"/>
              <a:t>	</a:t>
            </a:r>
            <a:r>
              <a:rPr lang="en-US" dirty="0" err="1" smtClean="0"/>
              <a:t>elem</a:t>
            </a:r>
            <a:r>
              <a:rPr lang="en-US" dirty="0" smtClean="0"/>
              <a:t>-&gt;anterior = NULL;</a:t>
            </a:r>
          </a:p>
          <a:p>
            <a:r>
              <a:rPr lang="en-US" dirty="0" smtClean="0"/>
              <a:t>	</a:t>
            </a:r>
          </a:p>
          <a:p>
            <a:r>
              <a:rPr lang="en-US" dirty="0" smtClean="0"/>
              <a:t>	// </a:t>
            </a:r>
            <a:r>
              <a:rPr lang="en-US" dirty="0" err="1" smtClean="0"/>
              <a:t>legare</a:t>
            </a:r>
            <a:r>
              <a:rPr lang="en-US" dirty="0" smtClean="0"/>
              <a:t> nod in </a:t>
            </a:r>
            <a:r>
              <a:rPr lang="en-US" dirty="0" err="1" smtClean="0"/>
              <a:t>lista</a:t>
            </a:r>
            <a:endParaRPr lang="en-US" dirty="0" smtClean="0"/>
          </a:p>
          <a:p>
            <a:r>
              <a:rPr lang="en-US" dirty="0" smtClean="0"/>
              <a:t>	</a:t>
            </a:r>
            <a:r>
              <a:rPr lang="en-US" dirty="0" err="1" smtClean="0"/>
              <a:t>elem</a:t>
            </a:r>
            <a:r>
              <a:rPr lang="en-US" dirty="0" smtClean="0"/>
              <a:t>-&gt;</a:t>
            </a:r>
            <a:r>
              <a:rPr lang="en-US" dirty="0" err="1" smtClean="0"/>
              <a:t>urmator</a:t>
            </a:r>
            <a:r>
              <a:rPr lang="en-US" dirty="0" smtClean="0"/>
              <a:t> = cap;</a:t>
            </a:r>
          </a:p>
          <a:p>
            <a:r>
              <a:rPr lang="en-US" dirty="0" smtClean="0"/>
              <a:t>	if (cap != NULL)</a:t>
            </a:r>
          </a:p>
          <a:p>
            <a:r>
              <a:rPr lang="en-US" dirty="0" smtClean="0"/>
              <a:t>		cap-&gt;anterior = </a:t>
            </a:r>
            <a:r>
              <a:rPr lang="en-US" dirty="0" err="1" smtClean="0"/>
              <a:t>elem</a:t>
            </a:r>
            <a:r>
              <a:rPr lang="en-US" dirty="0" smtClean="0"/>
              <a:t>;</a:t>
            </a:r>
          </a:p>
          <a:p>
            <a:r>
              <a:rPr lang="en-US" dirty="0" smtClean="0"/>
              <a:t>	</a:t>
            </a:r>
          </a:p>
          <a:p>
            <a:r>
              <a:rPr lang="en-US" dirty="0" smtClean="0"/>
              <a:t>	// </a:t>
            </a:r>
            <a:r>
              <a:rPr lang="en-US" dirty="0" err="1" smtClean="0"/>
              <a:t>mutarea</a:t>
            </a:r>
            <a:r>
              <a:rPr lang="en-US" dirty="0" smtClean="0"/>
              <a:t> </a:t>
            </a:r>
            <a:r>
              <a:rPr lang="en-US" dirty="0" err="1" smtClean="0"/>
              <a:t>capului</a:t>
            </a:r>
            <a:r>
              <a:rPr lang="en-US" dirty="0" smtClean="0"/>
              <a:t> </a:t>
            </a:r>
            <a:r>
              <a:rPr lang="en-US" dirty="0" err="1" smtClean="0"/>
              <a:t>listei</a:t>
            </a:r>
            <a:endParaRPr lang="en-US" dirty="0" smtClean="0"/>
          </a:p>
          <a:p>
            <a:r>
              <a:rPr lang="en-US" dirty="0" smtClean="0"/>
              <a:t>	cap = </a:t>
            </a:r>
            <a:r>
              <a:rPr lang="en-US" dirty="0" err="1" smtClean="0"/>
              <a:t>elem</a:t>
            </a:r>
            <a:r>
              <a:rPr lang="en-US" dirty="0" smtClean="0"/>
              <a:t>;</a:t>
            </a:r>
          </a:p>
          <a:p>
            <a:r>
              <a:rPr lang="en-US" dirty="0" smtClean="0"/>
              <a:t>}</a:t>
            </a:r>
          </a:p>
          <a:p>
            <a:endParaRPr lang="en-US" dirty="0"/>
          </a:p>
        </p:txBody>
      </p:sp>
      <p:sp>
        <p:nvSpPr>
          <p:cNvPr id="3" name="Title 2"/>
          <p:cNvSpPr>
            <a:spLocks noGrp="1"/>
          </p:cNvSpPr>
          <p:nvPr>
            <p:ph type="title"/>
          </p:nvPr>
        </p:nvSpPr>
        <p:spPr>
          <a:xfrm>
            <a:off x="457200" y="0"/>
            <a:ext cx="8229600" cy="1143000"/>
          </a:xfrm>
        </p:spPr>
        <p:txBody>
          <a:bodyPr/>
          <a:lstStyle/>
          <a:p>
            <a:r>
              <a:rPr lang="en-US" dirty="0" smtClean="0"/>
              <a:t>        </a:t>
            </a:r>
            <a:r>
              <a:rPr lang="ro-RO" dirty="0" smtClean="0"/>
              <a:t>Inserare </a:t>
            </a:r>
            <a:r>
              <a:rPr lang="ro-RO" dirty="0" smtClean="0"/>
              <a:t>element</a:t>
            </a:r>
            <a:endParaRPr lang="en-US" dirty="0"/>
          </a:p>
        </p:txBody>
      </p:sp>
      <p:pic>
        <p:nvPicPr>
          <p:cNvPr id="4" name="Picture 3" descr="C:\Users\oana\Desktop\stergoedcS.jpg"/>
          <p:cNvPicPr>
            <a:picLocks noChangeAspect="1" noChangeArrowheads="1"/>
          </p:cNvPicPr>
          <p:nvPr/>
        </p:nvPicPr>
        <p:blipFill>
          <a:blip r:embed="rId2" cstate="print"/>
          <a:srcRect/>
          <a:stretch>
            <a:fillRect/>
          </a:stretch>
        </p:blipFill>
        <p:spPr bwMode="auto">
          <a:xfrm>
            <a:off x="5715000" y="2438400"/>
            <a:ext cx="2895600" cy="1066800"/>
          </a:xfrm>
          <a:prstGeom prst="rect">
            <a:avLst/>
          </a:prstGeom>
          <a:noFill/>
          <a:ln w="9525">
            <a:noFill/>
            <a:miter lim="800000"/>
            <a:headEnd/>
            <a:tailEnd/>
          </a:ln>
        </p:spPr>
      </p:pic>
      <p:pic>
        <p:nvPicPr>
          <p:cNvPr id="5" name="Picture 5" descr="C:\Users\oana\Desktop\dsjcgsd.jpg"/>
          <p:cNvPicPr>
            <a:picLocks noChangeAspect="1" noChangeArrowheads="1"/>
          </p:cNvPicPr>
          <p:nvPr/>
        </p:nvPicPr>
        <p:blipFill>
          <a:blip r:embed="rId3" cstate="print"/>
          <a:srcRect/>
          <a:stretch>
            <a:fillRect/>
          </a:stretch>
        </p:blipFill>
        <p:spPr bwMode="auto">
          <a:xfrm>
            <a:off x="5257800" y="2133600"/>
            <a:ext cx="609599" cy="356991"/>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914400"/>
            <a:ext cx="8382000" cy="5715000"/>
          </a:xfrm>
        </p:spPr>
        <p:txBody>
          <a:bodyPr>
            <a:normAutofit fontScale="47500" lnSpcReduction="20000"/>
          </a:bodyPr>
          <a:lstStyle/>
          <a:p>
            <a:r>
              <a:rPr lang="ro-RO" dirty="0" smtClean="0"/>
              <a:t>Cautarea unui element dintr-o lista presupune parcurgerea listei pentru identificarea nodului in functie de un criteriu. Cele mai uzuale criterii sunt cele legate de pozitia in cadrul listei si de informatiile utile continute de nod. Rezultatul operatiei este adresa primului element gasit sau NULL.</a:t>
            </a:r>
            <a:endParaRPr lang="en-US" dirty="0" smtClean="0"/>
          </a:p>
          <a:p>
            <a:r>
              <a:rPr lang="ro-RO" dirty="0" smtClean="0"/>
              <a:t>Cautarea </a:t>
            </a:r>
            <a:r>
              <a:rPr lang="ro-RO" dirty="0" smtClean="0"/>
              <a:t>dupa pozitie</a:t>
            </a:r>
            <a:endParaRPr lang="en-US" dirty="0" smtClean="0"/>
          </a:p>
          <a:p>
            <a:r>
              <a:rPr lang="ro-RO" dirty="0" smtClean="0"/>
              <a:t>Se avanseaza pointerul cu numarul de pozitii specificat</a:t>
            </a:r>
            <a:r>
              <a:rPr lang="ro-RO" dirty="0" smtClean="0"/>
              <a:t>:</a:t>
            </a:r>
            <a:endParaRPr lang="en-US" dirty="0" smtClean="0"/>
          </a:p>
          <a:p>
            <a:r>
              <a:rPr lang="en-US" dirty="0" smtClean="0"/>
              <a:t>// </a:t>
            </a:r>
            <a:r>
              <a:rPr lang="en-US" dirty="0" err="1" smtClean="0"/>
              <a:t>Cautare</a:t>
            </a:r>
            <a:r>
              <a:rPr lang="en-US" dirty="0" smtClean="0"/>
              <a:t> element </a:t>
            </a:r>
            <a:r>
              <a:rPr lang="en-US" dirty="0" err="1" smtClean="0"/>
              <a:t>dupa</a:t>
            </a:r>
            <a:r>
              <a:rPr lang="en-US" dirty="0" smtClean="0"/>
              <a:t> </a:t>
            </a:r>
            <a:r>
              <a:rPr lang="en-US" dirty="0" err="1" smtClean="0"/>
              <a:t>pozitie</a:t>
            </a:r>
            <a:endParaRPr lang="en-US" dirty="0" smtClean="0"/>
          </a:p>
          <a:p>
            <a:r>
              <a:rPr lang="en-US" dirty="0" smtClean="0"/>
              <a:t>nod* </a:t>
            </a:r>
            <a:r>
              <a:rPr lang="en-US" dirty="0" err="1" smtClean="0"/>
              <a:t>CautarePozitie</a:t>
            </a:r>
            <a:r>
              <a:rPr lang="en-US" dirty="0" smtClean="0"/>
              <a:t>(nod* </a:t>
            </a:r>
            <a:r>
              <a:rPr lang="en-US" dirty="0" smtClean="0"/>
              <a:t>cap, </a:t>
            </a:r>
            <a:r>
              <a:rPr lang="en-US" dirty="0" err="1" smtClean="0"/>
              <a:t>int</a:t>
            </a:r>
            <a:r>
              <a:rPr lang="en-US" dirty="0" smtClean="0"/>
              <a:t> </a:t>
            </a:r>
            <a:r>
              <a:rPr lang="en-US" dirty="0" err="1" smtClean="0"/>
              <a:t>pozitie</a:t>
            </a:r>
            <a:r>
              <a:rPr lang="en-US" dirty="0" smtClean="0"/>
              <a:t>)</a:t>
            </a:r>
          </a:p>
          <a:p>
            <a:r>
              <a:rPr lang="en-US" dirty="0" smtClean="0"/>
              <a:t>{</a:t>
            </a:r>
            <a:endParaRPr lang="en-US" dirty="0" smtClean="0"/>
          </a:p>
          <a:p>
            <a:r>
              <a:rPr lang="en-US" dirty="0" smtClean="0"/>
              <a:t>	</a:t>
            </a:r>
            <a:r>
              <a:rPr lang="en-US" dirty="0" err="1" smtClean="0"/>
              <a:t>int</a:t>
            </a:r>
            <a:r>
              <a:rPr lang="en-US" dirty="0" smtClean="0"/>
              <a:t> </a:t>
            </a:r>
            <a:r>
              <a:rPr lang="en-US" dirty="0" err="1" smtClean="0"/>
              <a:t>i</a:t>
            </a:r>
            <a:r>
              <a:rPr lang="en-US" dirty="0" smtClean="0"/>
              <a:t> = 0;	// </a:t>
            </a:r>
            <a:r>
              <a:rPr lang="en-US" dirty="0" err="1" smtClean="0"/>
              <a:t>pozitia</a:t>
            </a:r>
            <a:r>
              <a:rPr lang="en-US" dirty="0" smtClean="0"/>
              <a:t> </a:t>
            </a:r>
            <a:r>
              <a:rPr lang="en-US" dirty="0" err="1" smtClean="0"/>
              <a:t>curenta</a:t>
            </a:r>
            <a:endParaRPr lang="en-US" dirty="0" smtClean="0"/>
          </a:p>
          <a:p>
            <a:r>
              <a:rPr lang="en-US" dirty="0" smtClean="0"/>
              <a:t>	</a:t>
            </a:r>
          </a:p>
          <a:p>
            <a:r>
              <a:rPr lang="en-US" dirty="0" smtClean="0"/>
              <a:t>	</a:t>
            </a:r>
            <a:r>
              <a:rPr lang="en-US" dirty="0" smtClean="0"/>
              <a:t>// </a:t>
            </a:r>
            <a:r>
              <a:rPr lang="en-US" dirty="0" err="1" smtClean="0"/>
              <a:t>parcurge</a:t>
            </a:r>
            <a:r>
              <a:rPr lang="en-US" dirty="0" smtClean="0"/>
              <a:t> </a:t>
            </a:r>
            <a:r>
              <a:rPr lang="en-US" dirty="0" err="1" smtClean="0"/>
              <a:t>lista</a:t>
            </a:r>
            <a:r>
              <a:rPr lang="en-US" dirty="0" smtClean="0"/>
              <a:t> </a:t>
            </a:r>
            <a:r>
              <a:rPr lang="en-US" dirty="0" err="1" smtClean="0"/>
              <a:t>pana</a:t>
            </a:r>
            <a:r>
              <a:rPr lang="en-US" dirty="0" smtClean="0"/>
              <a:t> la </a:t>
            </a:r>
          </a:p>
          <a:p>
            <a:r>
              <a:rPr lang="en-US" dirty="0" smtClean="0"/>
              <a:t>	</a:t>
            </a:r>
            <a:r>
              <a:rPr lang="en-US" dirty="0" smtClean="0"/>
              <a:t>// </a:t>
            </a:r>
            <a:r>
              <a:rPr lang="en-US" dirty="0" err="1" smtClean="0"/>
              <a:t>pozitia</a:t>
            </a:r>
            <a:r>
              <a:rPr lang="en-US" dirty="0" smtClean="0"/>
              <a:t> </a:t>
            </a:r>
            <a:r>
              <a:rPr lang="en-US" dirty="0" err="1" smtClean="0"/>
              <a:t>ceruta</a:t>
            </a:r>
            <a:r>
              <a:rPr lang="en-US" dirty="0" smtClean="0"/>
              <a:t> </a:t>
            </a:r>
            <a:r>
              <a:rPr lang="en-US" dirty="0" err="1" smtClean="0"/>
              <a:t>sau</a:t>
            </a:r>
            <a:r>
              <a:rPr lang="en-US" dirty="0" smtClean="0"/>
              <a:t> </a:t>
            </a:r>
            <a:r>
              <a:rPr lang="en-US" dirty="0" err="1" smtClean="0"/>
              <a:t>pana</a:t>
            </a:r>
            <a:r>
              <a:rPr lang="en-US" dirty="0" smtClean="0"/>
              <a:t> la</a:t>
            </a:r>
          </a:p>
          <a:p>
            <a:r>
              <a:rPr lang="en-US" dirty="0" smtClean="0"/>
              <a:t>	</a:t>
            </a:r>
            <a:r>
              <a:rPr lang="en-US" dirty="0" smtClean="0"/>
              <a:t>// </a:t>
            </a:r>
            <a:r>
              <a:rPr lang="en-US" dirty="0" err="1" smtClean="0"/>
              <a:t>sfarsitul</a:t>
            </a:r>
            <a:r>
              <a:rPr lang="en-US" dirty="0" smtClean="0"/>
              <a:t> </a:t>
            </a:r>
            <a:r>
              <a:rPr lang="en-US" dirty="0" err="1" smtClean="0"/>
              <a:t>listei</a:t>
            </a:r>
            <a:endParaRPr lang="en-US" dirty="0" smtClean="0"/>
          </a:p>
          <a:p>
            <a:r>
              <a:rPr lang="en-US" dirty="0" smtClean="0"/>
              <a:t>	</a:t>
            </a:r>
            <a:r>
              <a:rPr lang="en-US" dirty="0" smtClean="0"/>
              <a:t>while </a:t>
            </a:r>
            <a:r>
              <a:rPr lang="en-US" dirty="0" smtClean="0"/>
              <a:t>(cap != NULL &amp;&amp; </a:t>
            </a:r>
            <a:r>
              <a:rPr lang="en-US" dirty="0" err="1" smtClean="0"/>
              <a:t>i</a:t>
            </a:r>
            <a:r>
              <a:rPr lang="en-US" dirty="0" smtClean="0"/>
              <a:t> &lt; </a:t>
            </a:r>
            <a:r>
              <a:rPr lang="en-US" dirty="0" err="1" smtClean="0"/>
              <a:t>pozitie</a:t>
            </a:r>
            <a:r>
              <a:rPr lang="en-US" dirty="0" smtClean="0"/>
              <a:t>)</a:t>
            </a:r>
          </a:p>
          <a:p>
            <a:r>
              <a:rPr lang="en-US" dirty="0" smtClean="0"/>
              <a:t>	</a:t>
            </a:r>
            <a:r>
              <a:rPr lang="en-US" dirty="0" smtClean="0"/>
              <a:t>{</a:t>
            </a:r>
            <a:endParaRPr lang="en-US" dirty="0" smtClean="0"/>
          </a:p>
          <a:p>
            <a:r>
              <a:rPr lang="en-US" dirty="0" smtClean="0"/>
              <a:t>		</a:t>
            </a:r>
            <a:r>
              <a:rPr lang="en-US" dirty="0" smtClean="0"/>
              <a:t>cap </a:t>
            </a:r>
            <a:r>
              <a:rPr lang="en-US" dirty="0" smtClean="0"/>
              <a:t>= cap-&gt;</a:t>
            </a:r>
            <a:r>
              <a:rPr lang="en-US" dirty="0" err="1" smtClean="0"/>
              <a:t>urmator</a:t>
            </a:r>
            <a:r>
              <a:rPr lang="en-US" dirty="0" smtClean="0"/>
              <a:t>;</a:t>
            </a:r>
          </a:p>
          <a:p>
            <a:r>
              <a:rPr lang="en-US" dirty="0" smtClean="0"/>
              <a:t>		</a:t>
            </a:r>
            <a:r>
              <a:rPr lang="en-US" dirty="0" err="1" smtClean="0"/>
              <a:t>i</a:t>
            </a:r>
            <a:r>
              <a:rPr lang="en-US" dirty="0" smtClean="0"/>
              <a:t>++;</a:t>
            </a:r>
          </a:p>
          <a:p>
            <a:r>
              <a:rPr lang="en-US" dirty="0" smtClean="0"/>
              <a:t>	</a:t>
            </a:r>
            <a:r>
              <a:rPr lang="en-US" dirty="0" smtClean="0"/>
              <a:t>}</a:t>
            </a:r>
            <a:endParaRPr lang="en-US" dirty="0" smtClean="0"/>
          </a:p>
          <a:p>
            <a:r>
              <a:rPr lang="en-US" dirty="0" smtClean="0"/>
              <a:t>	</a:t>
            </a:r>
            <a:r>
              <a:rPr lang="en-US" dirty="0" smtClean="0"/>
              <a:t>// </a:t>
            </a:r>
            <a:r>
              <a:rPr lang="en-US" dirty="0" err="1" smtClean="0"/>
              <a:t>daca</a:t>
            </a:r>
            <a:r>
              <a:rPr lang="en-US" dirty="0" smtClean="0"/>
              <a:t> </a:t>
            </a:r>
            <a:r>
              <a:rPr lang="en-US" dirty="0" err="1" smtClean="0"/>
              <a:t>lista</a:t>
            </a:r>
            <a:r>
              <a:rPr lang="en-US" dirty="0" smtClean="0"/>
              <a:t> </a:t>
            </a:r>
            <a:r>
              <a:rPr lang="en-US" dirty="0" err="1" smtClean="0"/>
              <a:t>contine</a:t>
            </a:r>
            <a:r>
              <a:rPr lang="en-US" dirty="0" smtClean="0"/>
              <a:t> </a:t>
            </a:r>
            <a:r>
              <a:rPr lang="en-US" dirty="0" err="1" smtClean="0"/>
              <a:t>elementul</a:t>
            </a:r>
            <a:endParaRPr lang="en-US" dirty="0" smtClean="0"/>
          </a:p>
          <a:p>
            <a:r>
              <a:rPr lang="en-US" dirty="0" smtClean="0"/>
              <a:t>	</a:t>
            </a:r>
            <a:r>
              <a:rPr lang="en-US" dirty="0" smtClean="0"/>
              <a:t>if </a:t>
            </a:r>
            <a:r>
              <a:rPr lang="en-US" dirty="0" smtClean="0"/>
              <a:t>(</a:t>
            </a:r>
            <a:r>
              <a:rPr lang="en-US" dirty="0" err="1" smtClean="0"/>
              <a:t>i</a:t>
            </a:r>
            <a:r>
              <a:rPr lang="en-US" dirty="0" smtClean="0"/>
              <a:t> == </a:t>
            </a:r>
            <a:r>
              <a:rPr lang="en-US" dirty="0" err="1" smtClean="0"/>
              <a:t>pozitie</a:t>
            </a:r>
            <a:r>
              <a:rPr lang="en-US" dirty="0" smtClean="0"/>
              <a:t>)</a:t>
            </a:r>
          </a:p>
          <a:p>
            <a:r>
              <a:rPr lang="en-US" dirty="0" smtClean="0"/>
              <a:t>		</a:t>
            </a:r>
            <a:r>
              <a:rPr lang="en-US" dirty="0" smtClean="0"/>
              <a:t>return </a:t>
            </a:r>
            <a:r>
              <a:rPr lang="en-US" dirty="0" smtClean="0"/>
              <a:t>cap;</a:t>
            </a:r>
          </a:p>
          <a:p>
            <a:r>
              <a:rPr lang="en-US" dirty="0" smtClean="0"/>
              <a:t>	</a:t>
            </a:r>
            <a:r>
              <a:rPr lang="en-US" dirty="0" smtClean="0"/>
              <a:t>else</a:t>
            </a:r>
            <a:endParaRPr lang="en-US" dirty="0" smtClean="0"/>
          </a:p>
          <a:p>
            <a:r>
              <a:rPr lang="en-US" dirty="0" smtClean="0"/>
              <a:t>		</a:t>
            </a:r>
            <a:r>
              <a:rPr lang="en-US" dirty="0" smtClean="0"/>
              <a:t>return </a:t>
            </a:r>
            <a:r>
              <a:rPr lang="en-US" dirty="0" smtClean="0"/>
              <a:t>NULL;</a:t>
            </a:r>
          </a:p>
          <a:p>
            <a:r>
              <a:rPr lang="en-US" dirty="0" smtClean="0"/>
              <a:t>}</a:t>
            </a:r>
            <a:endParaRPr lang="en-US" dirty="0" smtClean="0"/>
          </a:p>
        </p:txBody>
      </p:sp>
      <p:sp>
        <p:nvSpPr>
          <p:cNvPr id="4" name="Title 3"/>
          <p:cNvSpPr>
            <a:spLocks noGrp="1"/>
          </p:cNvSpPr>
          <p:nvPr>
            <p:ph type="title"/>
          </p:nvPr>
        </p:nvSpPr>
        <p:spPr>
          <a:xfrm>
            <a:off x="457200" y="0"/>
            <a:ext cx="8229600" cy="1143000"/>
          </a:xfrm>
        </p:spPr>
        <p:txBody>
          <a:bodyPr/>
          <a:lstStyle/>
          <a:p>
            <a:r>
              <a:rPr lang="en-US" dirty="0" smtClean="0"/>
              <a:t>         </a:t>
            </a:r>
            <a:r>
              <a:rPr lang="ro-RO" dirty="0" smtClean="0"/>
              <a:t>Cautare </a:t>
            </a:r>
            <a:r>
              <a:rPr lang="ro-RO" dirty="0" smtClean="0"/>
              <a:t>element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525963"/>
          </a:xfrm>
        </p:spPr>
        <p:txBody>
          <a:bodyPr>
            <a:normAutofit fontScale="85000" lnSpcReduction="20000"/>
          </a:bodyPr>
          <a:lstStyle/>
          <a:p>
            <a:r>
              <a:rPr lang="ro-RO" dirty="0" smtClean="0"/>
              <a:t>Stergerea unui element din interiorul listei (diferit de capul listei)</a:t>
            </a:r>
            <a:endParaRPr lang="en-US" dirty="0" smtClean="0"/>
          </a:p>
          <a:p>
            <a:r>
              <a:rPr lang="en-US" dirty="0" smtClean="0"/>
              <a:t>// </a:t>
            </a:r>
            <a:r>
              <a:rPr lang="en-US" dirty="0" err="1" smtClean="0"/>
              <a:t>sterge</a:t>
            </a:r>
            <a:r>
              <a:rPr lang="en-US" dirty="0" smtClean="0"/>
              <a:t> un element din </a:t>
            </a:r>
            <a:r>
              <a:rPr lang="en-US" dirty="0" err="1" smtClean="0"/>
              <a:t>interiorul</a:t>
            </a:r>
            <a:r>
              <a:rPr lang="en-US" dirty="0" smtClean="0"/>
              <a:t> </a:t>
            </a:r>
            <a:r>
              <a:rPr lang="en-US" dirty="0" err="1" smtClean="0"/>
              <a:t>listei</a:t>
            </a:r>
            <a:endParaRPr lang="en-US" dirty="0" smtClean="0"/>
          </a:p>
          <a:p>
            <a:r>
              <a:rPr lang="en-US" dirty="0" smtClean="0"/>
              <a:t>// </a:t>
            </a:r>
            <a:r>
              <a:rPr lang="en-US" dirty="0" err="1" smtClean="0"/>
              <a:t>primind</a:t>
            </a:r>
            <a:r>
              <a:rPr lang="en-US" dirty="0" smtClean="0"/>
              <a:t> ca </a:t>
            </a:r>
            <a:r>
              <a:rPr lang="en-US" dirty="0" err="1" smtClean="0"/>
              <a:t>parametru</a:t>
            </a:r>
            <a:r>
              <a:rPr lang="en-US" dirty="0" smtClean="0"/>
              <a:t> </a:t>
            </a:r>
            <a:r>
              <a:rPr lang="en-US" dirty="0" err="1" smtClean="0"/>
              <a:t>adresa</a:t>
            </a:r>
            <a:r>
              <a:rPr lang="en-US" dirty="0" smtClean="0"/>
              <a:t> </a:t>
            </a:r>
            <a:r>
              <a:rPr lang="en-US" dirty="0" err="1" smtClean="0"/>
              <a:t>elementului</a:t>
            </a:r>
            <a:endParaRPr lang="en-US" dirty="0" smtClean="0"/>
          </a:p>
          <a:p>
            <a:r>
              <a:rPr lang="en-US" dirty="0" smtClean="0"/>
              <a:t>void </a:t>
            </a:r>
            <a:r>
              <a:rPr lang="en-US" dirty="0" err="1" smtClean="0"/>
              <a:t>StergereElementInterior</a:t>
            </a:r>
            <a:r>
              <a:rPr lang="en-US" dirty="0" smtClean="0"/>
              <a:t>(Element* </a:t>
            </a:r>
            <a:r>
              <a:rPr lang="en-US" dirty="0" err="1" smtClean="0"/>
              <a:t>elem</a:t>
            </a:r>
            <a:r>
              <a:rPr lang="en-US" dirty="0" smtClean="0"/>
              <a:t>)</a:t>
            </a:r>
          </a:p>
          <a:p>
            <a:r>
              <a:rPr lang="en-US" dirty="0" smtClean="0"/>
              <a:t>{</a:t>
            </a:r>
          </a:p>
          <a:p>
            <a:r>
              <a:rPr lang="en-US" dirty="0" smtClean="0"/>
              <a:t>	// </a:t>
            </a:r>
            <a:r>
              <a:rPr lang="en-US" dirty="0" err="1" smtClean="0"/>
              <a:t>scurcircuitam</a:t>
            </a:r>
            <a:r>
              <a:rPr lang="en-US" dirty="0" smtClean="0"/>
              <a:t> </a:t>
            </a:r>
            <a:r>
              <a:rPr lang="en-US" dirty="0" err="1" smtClean="0"/>
              <a:t>elementul</a:t>
            </a:r>
            <a:endParaRPr lang="en-US" dirty="0" smtClean="0"/>
          </a:p>
          <a:p>
            <a:r>
              <a:rPr lang="en-US" dirty="0" smtClean="0"/>
              <a:t>	</a:t>
            </a:r>
            <a:r>
              <a:rPr lang="en-US" dirty="0" err="1" smtClean="0"/>
              <a:t>elem</a:t>
            </a:r>
            <a:r>
              <a:rPr lang="en-US" dirty="0" smtClean="0"/>
              <a:t>-&gt;anterior-&gt;</a:t>
            </a:r>
            <a:r>
              <a:rPr lang="en-US" dirty="0" err="1" smtClean="0"/>
              <a:t>urmator</a:t>
            </a:r>
            <a:r>
              <a:rPr lang="en-US" dirty="0" smtClean="0"/>
              <a:t> = </a:t>
            </a:r>
            <a:r>
              <a:rPr lang="en-US" dirty="0" err="1" smtClean="0"/>
              <a:t>elem</a:t>
            </a:r>
            <a:r>
              <a:rPr lang="en-US" dirty="0" smtClean="0"/>
              <a:t>-&gt;</a:t>
            </a:r>
            <a:r>
              <a:rPr lang="en-US" dirty="0" err="1" smtClean="0"/>
              <a:t>urmator</a:t>
            </a:r>
            <a:r>
              <a:rPr lang="en-US" dirty="0" smtClean="0"/>
              <a:t>;</a:t>
            </a:r>
          </a:p>
          <a:p>
            <a:r>
              <a:rPr lang="en-US" dirty="0" smtClean="0"/>
              <a:t>	</a:t>
            </a:r>
            <a:r>
              <a:rPr lang="en-US" dirty="0" err="1" smtClean="0"/>
              <a:t>elem</a:t>
            </a:r>
            <a:r>
              <a:rPr lang="en-US" dirty="0" smtClean="0"/>
              <a:t>-&gt;</a:t>
            </a:r>
            <a:r>
              <a:rPr lang="en-US" dirty="0" err="1" smtClean="0"/>
              <a:t>urmator</a:t>
            </a:r>
            <a:r>
              <a:rPr lang="en-US" dirty="0" smtClean="0"/>
              <a:t>-&gt;anterior = </a:t>
            </a:r>
            <a:r>
              <a:rPr lang="en-US" dirty="0" err="1" smtClean="0"/>
              <a:t>elem</a:t>
            </a:r>
            <a:r>
              <a:rPr lang="en-US" dirty="0" smtClean="0"/>
              <a:t>-&gt;anterior;</a:t>
            </a:r>
          </a:p>
          <a:p>
            <a:r>
              <a:rPr lang="en-US" dirty="0" smtClean="0"/>
              <a:t>	</a:t>
            </a:r>
          </a:p>
          <a:p>
            <a:r>
              <a:rPr lang="en-US" dirty="0" smtClean="0"/>
              <a:t>	// </a:t>
            </a:r>
            <a:r>
              <a:rPr lang="en-US" dirty="0" err="1" smtClean="0"/>
              <a:t>si</a:t>
            </a:r>
            <a:r>
              <a:rPr lang="en-US" dirty="0" smtClean="0"/>
              <a:t> </a:t>
            </a:r>
            <a:r>
              <a:rPr lang="en-US" dirty="0" err="1" smtClean="0"/>
              <a:t>il</a:t>
            </a:r>
            <a:r>
              <a:rPr lang="en-US" dirty="0" smtClean="0"/>
              <a:t> </a:t>
            </a:r>
            <a:r>
              <a:rPr lang="en-US" dirty="0" err="1" smtClean="0"/>
              <a:t>stergem</a:t>
            </a:r>
            <a:endParaRPr lang="en-US" dirty="0" smtClean="0"/>
          </a:p>
          <a:p>
            <a:r>
              <a:rPr lang="en-US" dirty="0" smtClean="0"/>
              <a:t>	delete </a:t>
            </a:r>
            <a:r>
              <a:rPr lang="en-US" dirty="0" err="1" smtClean="0"/>
              <a:t>elem</a:t>
            </a:r>
            <a:r>
              <a:rPr lang="en-US" dirty="0" smtClean="0"/>
              <a:t>;	</a:t>
            </a:r>
          </a:p>
          <a:p>
            <a:r>
              <a:rPr lang="en-US" dirty="0" smtClean="0"/>
              <a:t>}</a:t>
            </a:r>
          </a:p>
          <a:p>
            <a:endParaRPr lang="en-US" dirty="0"/>
          </a:p>
        </p:txBody>
      </p:sp>
      <p:sp>
        <p:nvSpPr>
          <p:cNvPr id="3" name="Title 2"/>
          <p:cNvSpPr>
            <a:spLocks noGrp="1"/>
          </p:cNvSpPr>
          <p:nvPr>
            <p:ph type="title"/>
          </p:nvPr>
        </p:nvSpPr>
        <p:spPr>
          <a:xfrm>
            <a:off x="457200" y="0"/>
            <a:ext cx="8229600" cy="1143000"/>
          </a:xfrm>
        </p:spPr>
        <p:txBody>
          <a:bodyPr/>
          <a:lstStyle/>
          <a:p>
            <a:r>
              <a:rPr lang="en-US" dirty="0" smtClean="0"/>
              <a:t>        </a:t>
            </a:r>
            <a:r>
              <a:rPr lang="ro-RO" dirty="0" smtClean="0"/>
              <a:t>Stergere </a:t>
            </a:r>
            <a:r>
              <a:rPr lang="ro-RO" dirty="0" smtClean="0"/>
              <a:t>element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olution.jpg"/>
          <p:cNvPicPr>
            <a:picLocks noGrp="1" noChangeAspect="1"/>
          </p:cNvPicPr>
          <p:nvPr>
            <p:ph idx="1"/>
          </p:nvPr>
        </p:nvPicPr>
        <p:blipFill>
          <a:blip r:embed="rId2" cstate="print"/>
          <a:stretch>
            <a:fillRect/>
          </a:stretch>
        </p:blipFill>
        <p:spPr>
          <a:xfrm>
            <a:off x="1219200" y="1143000"/>
            <a:ext cx="6638884" cy="4419600"/>
          </a:xfrm>
        </p:spPr>
      </p:pic>
      <p:sp>
        <p:nvSpPr>
          <p:cNvPr id="3" name="Title 2"/>
          <p:cNvSpPr>
            <a:spLocks noGrp="1"/>
          </p:cNvSpPr>
          <p:nvPr>
            <p:ph type="title"/>
          </p:nvPr>
        </p:nvSpPr>
        <p:spPr>
          <a:xfrm>
            <a:off x="228600" y="0"/>
            <a:ext cx="8229600" cy="1143000"/>
          </a:xfrm>
        </p:spPr>
        <p:txBody>
          <a:bodyPr>
            <a:normAutofit fontScale="90000"/>
          </a:bodyPr>
          <a:lstStyle/>
          <a:p>
            <a:r>
              <a:rPr lang="en-US" dirty="0" smtClean="0"/>
              <a:t>     </a:t>
            </a:r>
            <a:r>
              <a:rPr lang="en-US" dirty="0" err="1" smtClean="0"/>
              <a:t>Exemple</a:t>
            </a:r>
            <a:r>
              <a:rPr lang="en-US" dirty="0" smtClean="0"/>
              <a:t> de </a:t>
            </a:r>
            <a:r>
              <a:rPr lang="en-US" dirty="0" err="1" smtClean="0"/>
              <a:t>probleme</a:t>
            </a:r>
            <a:r>
              <a:rPr lang="en-US" dirty="0" smtClean="0"/>
              <a:t> </a:t>
            </a:r>
            <a:r>
              <a:rPr lang="en-US" dirty="0" err="1" smtClean="0"/>
              <a:t>rezolvate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15000"/>
          </a:xfrm>
        </p:spPr>
        <p:txBody>
          <a:bodyPr>
            <a:normAutofit/>
          </a:bodyPr>
          <a:lstStyle/>
          <a:p>
            <a:r>
              <a:rPr lang="it-IT" dirty="0" smtClean="0"/>
              <a:t>Se considera o lista liniara dublu inlantuita. Sa se scrie o functie care primeste ca parametru adresa primului nod al listei si muta ultimul nod in fata primului</a:t>
            </a:r>
            <a:r>
              <a:rPr lang="it-IT" dirty="0" smtClean="0"/>
              <a:t>.</a:t>
            </a:r>
          </a:p>
          <a:p>
            <a:r>
              <a:rPr lang="en-US" dirty="0" smtClean="0"/>
              <a:t>void </a:t>
            </a:r>
            <a:r>
              <a:rPr lang="en-US" dirty="0" err="1" smtClean="0"/>
              <a:t>mutaup</a:t>
            </a:r>
            <a:r>
              <a:rPr lang="en-US" dirty="0" smtClean="0"/>
              <a:t>(nod </a:t>
            </a:r>
            <a:r>
              <a:rPr lang="en-US" dirty="0" smtClean="0"/>
              <a:t>*&amp;prim) </a:t>
            </a:r>
            <a:endParaRPr lang="en-US" dirty="0" smtClean="0"/>
          </a:p>
          <a:p>
            <a:r>
              <a:rPr lang="en-US" dirty="0" smtClean="0"/>
              <a:t>{nod </a:t>
            </a:r>
            <a:r>
              <a:rPr lang="en-US" dirty="0" smtClean="0"/>
              <a:t>*u=prim; </a:t>
            </a:r>
            <a:endParaRPr lang="en-US" dirty="0" smtClean="0"/>
          </a:p>
          <a:p>
            <a:r>
              <a:rPr lang="en-US" dirty="0" smtClean="0"/>
              <a:t>while(u-</a:t>
            </a:r>
            <a:r>
              <a:rPr lang="en-US" dirty="0" smtClean="0"/>
              <a:t>&gt;</a:t>
            </a:r>
            <a:r>
              <a:rPr lang="en-US" dirty="0" err="1" smtClean="0"/>
              <a:t>urm</a:t>
            </a:r>
            <a:r>
              <a:rPr lang="en-US" dirty="0" smtClean="0"/>
              <a:t>) </a:t>
            </a:r>
            <a:endParaRPr lang="en-US" dirty="0" smtClean="0"/>
          </a:p>
          <a:p>
            <a:pPr lvl="1"/>
            <a:r>
              <a:rPr lang="en-US" dirty="0" smtClean="0"/>
              <a:t>u=u-</a:t>
            </a:r>
            <a:r>
              <a:rPr lang="en-US" dirty="0" smtClean="0"/>
              <a:t>&gt;</a:t>
            </a:r>
            <a:r>
              <a:rPr lang="en-US" dirty="0" err="1" smtClean="0"/>
              <a:t>urm</a:t>
            </a:r>
            <a:r>
              <a:rPr lang="en-US" dirty="0" smtClean="0"/>
              <a:t>; </a:t>
            </a:r>
            <a:endParaRPr lang="en-US" dirty="0" smtClean="0"/>
          </a:p>
          <a:p>
            <a:pPr lvl="1">
              <a:buNone/>
            </a:pPr>
            <a:r>
              <a:rPr lang="en-US" dirty="0" smtClean="0"/>
              <a:t>u-&gt;anterior-</a:t>
            </a:r>
            <a:r>
              <a:rPr lang="en-US" dirty="0" smtClean="0"/>
              <a:t>&gt;</a:t>
            </a:r>
            <a:r>
              <a:rPr lang="en-US" dirty="0" err="1" smtClean="0"/>
              <a:t>urm</a:t>
            </a:r>
            <a:r>
              <a:rPr lang="en-US" dirty="0" smtClean="0"/>
              <a:t>=0</a:t>
            </a:r>
            <a:r>
              <a:rPr lang="en-US" dirty="0" smtClean="0"/>
              <a:t>;</a:t>
            </a:r>
          </a:p>
          <a:p>
            <a:pPr lvl="1">
              <a:buNone/>
            </a:pPr>
            <a:r>
              <a:rPr lang="en-US" dirty="0" smtClean="0"/>
              <a:t>u-&gt;anterior=0;</a:t>
            </a:r>
          </a:p>
          <a:p>
            <a:pPr lvl="1">
              <a:buNone/>
            </a:pPr>
            <a:r>
              <a:rPr lang="en-US" dirty="0" smtClean="0"/>
              <a:t>u-</a:t>
            </a:r>
            <a:r>
              <a:rPr lang="en-US" dirty="0" smtClean="0"/>
              <a:t>&gt;</a:t>
            </a:r>
            <a:r>
              <a:rPr lang="en-US" dirty="0" err="1" smtClean="0"/>
              <a:t>urm</a:t>
            </a:r>
            <a:r>
              <a:rPr lang="en-US" dirty="0" smtClean="0"/>
              <a:t>=prim; </a:t>
            </a:r>
            <a:endParaRPr lang="en-US" dirty="0" smtClean="0"/>
          </a:p>
          <a:p>
            <a:pPr lvl="1">
              <a:buNone/>
            </a:pPr>
            <a:r>
              <a:rPr lang="en-US" dirty="0" smtClean="0"/>
              <a:t>prim-&gt;anterior=u</a:t>
            </a:r>
            <a:r>
              <a:rPr lang="en-US" dirty="0" smtClean="0"/>
              <a:t>; </a:t>
            </a:r>
            <a:endParaRPr lang="en-US" dirty="0" smtClean="0"/>
          </a:p>
          <a:p>
            <a:pPr lvl="1">
              <a:buNone/>
            </a:pPr>
            <a:r>
              <a:rPr lang="en-US" dirty="0" smtClean="0"/>
              <a:t>prim=u</a:t>
            </a:r>
            <a:r>
              <a:rPr lang="en-US" dirty="0" smtClean="0"/>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136</TotalTime>
  <Words>473</Words>
  <Application>Microsoft Office PowerPoint</Application>
  <PresentationFormat>On-screen Show (4:3)</PresentationFormat>
  <Paragraphs>119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Liste dublu inlantuite</vt:lpstr>
      <vt:lpstr>Slide 2</vt:lpstr>
      <vt:lpstr>           Structura listei</vt:lpstr>
      <vt:lpstr>    Operatii cu liste duble</vt:lpstr>
      <vt:lpstr>        Inserare element</vt:lpstr>
      <vt:lpstr>         Cautare element</vt:lpstr>
      <vt:lpstr>        Stergere element</vt:lpstr>
      <vt:lpstr>     Exemple de probleme rezolvate</vt:lpstr>
      <vt:lpstr>Slide 9</vt:lpstr>
      <vt:lpstr>Slide 10</vt:lpstr>
      <vt:lpstr>Va multumim pentru atentie!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Liste dublu inlantuite</dc:title>
  <dc:creator>user</dc:creator>
  <cp:lastModifiedBy>user</cp:lastModifiedBy>
  <cp:revision>14</cp:revision>
  <dcterms:created xsi:type="dcterms:W3CDTF">2012-10-14T18:02:56Z</dcterms:created>
  <dcterms:modified xsi:type="dcterms:W3CDTF">2012-10-14T20:19:35Z</dcterms:modified>
</cp:coreProperties>
</file>