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err="1" smtClean="0"/>
              <a:t>Concursul</a:t>
            </a:r>
            <a:r>
              <a:rPr lang="en-US" i="1" dirty="0" smtClean="0"/>
              <a:t> INFOEDUCA</a:t>
            </a:r>
            <a:r>
              <a:rPr lang="ro-RO" i="1" dirty="0" smtClean="0"/>
              <a:t>Ţ</a:t>
            </a:r>
            <a:r>
              <a:rPr lang="en-US" i="1" dirty="0" smtClean="0"/>
              <a:t>IE</a:t>
            </a:r>
            <a:endParaRPr 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648199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 err="1" smtClean="0">
                <a:solidFill>
                  <a:srgbClr val="FF0000"/>
                </a:solidFill>
              </a:rPr>
              <a:t>Concursul</a:t>
            </a:r>
            <a:r>
              <a:rPr lang="en-US" sz="1600" b="1" dirty="0" smtClean="0">
                <a:solidFill>
                  <a:srgbClr val="FF0000"/>
                </a:solidFill>
              </a:rPr>
              <a:t> se </a:t>
            </a:r>
            <a:r>
              <a:rPr lang="en-US" sz="1600" b="1" dirty="0" err="1" smtClean="0">
                <a:solidFill>
                  <a:srgbClr val="FF0000"/>
                </a:solidFill>
              </a:rPr>
              <a:t>va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desf</a:t>
            </a:r>
            <a:r>
              <a:rPr lang="ro-RO" sz="1600" b="1" dirty="0" smtClean="0">
                <a:solidFill>
                  <a:srgbClr val="FF0000"/>
                </a:solidFill>
              </a:rPr>
              <a:t>ă</a:t>
            </a:r>
            <a:r>
              <a:rPr lang="ro-RO" sz="1600" b="1" dirty="0" smtClean="0">
                <a:solidFill>
                  <a:srgbClr val="FF0000"/>
                </a:solidFill>
              </a:rPr>
              <a:t>ş</a:t>
            </a:r>
            <a:r>
              <a:rPr lang="en-US" sz="1600" b="1" dirty="0" err="1" smtClean="0">
                <a:solidFill>
                  <a:srgbClr val="FF0000"/>
                </a:solidFill>
              </a:rPr>
              <a:t>ura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pe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sec</a:t>
            </a:r>
            <a:r>
              <a:rPr lang="ro-RO" sz="1600" b="1" dirty="0" smtClean="0">
                <a:solidFill>
                  <a:srgbClr val="FF0000"/>
                </a:solidFill>
              </a:rPr>
              <a:t>ţ</a:t>
            </a:r>
            <a:r>
              <a:rPr lang="en-US" sz="1600" b="1" dirty="0" err="1" smtClean="0">
                <a:solidFill>
                  <a:srgbClr val="FF0000"/>
                </a:solidFill>
              </a:rPr>
              <a:t>iuni</a:t>
            </a:r>
            <a:r>
              <a:rPr lang="en-US" sz="1600" b="1" dirty="0" smtClean="0">
                <a:solidFill>
                  <a:srgbClr val="FF0000"/>
                </a:solidFill>
              </a:rPr>
              <a:t>: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1.soft </a:t>
            </a:r>
            <a:r>
              <a:rPr lang="en-US" sz="1600" b="1" dirty="0" err="1" smtClean="0">
                <a:solidFill>
                  <a:srgbClr val="FF0000"/>
                </a:solidFill>
              </a:rPr>
              <a:t>utilitar</a:t>
            </a:r>
            <a:r>
              <a:rPr lang="en-US" sz="1600" b="1" dirty="0" smtClean="0">
                <a:solidFill>
                  <a:srgbClr val="FF0000"/>
                </a:solidFill>
              </a:rPr>
              <a:t>;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2.soft </a:t>
            </a:r>
            <a:r>
              <a:rPr lang="en-US" sz="1600" b="1" dirty="0" err="1" smtClean="0">
                <a:solidFill>
                  <a:srgbClr val="FF0000"/>
                </a:solidFill>
              </a:rPr>
              <a:t>educa</a:t>
            </a:r>
            <a:r>
              <a:rPr lang="ro-RO" sz="1600" b="1" dirty="0" smtClean="0">
                <a:solidFill>
                  <a:srgbClr val="FF0000"/>
                </a:solidFill>
              </a:rPr>
              <a:t>ţ</a:t>
            </a:r>
            <a:r>
              <a:rPr lang="en-US" sz="1600" b="1" dirty="0" err="1" smtClean="0">
                <a:solidFill>
                  <a:srgbClr val="FF0000"/>
                </a:solidFill>
              </a:rPr>
              <a:t>ional</a:t>
            </a:r>
            <a:r>
              <a:rPr lang="en-US" sz="1600" b="1" dirty="0" smtClean="0">
                <a:solidFill>
                  <a:srgbClr val="FF0000"/>
                </a:solidFill>
              </a:rPr>
              <a:t>;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3. </a:t>
            </a:r>
            <a:r>
              <a:rPr lang="en-US" sz="1600" b="1" dirty="0" err="1" smtClean="0">
                <a:solidFill>
                  <a:srgbClr val="FF0000"/>
                </a:solidFill>
              </a:rPr>
              <a:t>pagini</a:t>
            </a:r>
            <a:r>
              <a:rPr lang="en-US" sz="1600" b="1" dirty="0" smtClean="0">
                <a:solidFill>
                  <a:srgbClr val="FF0000"/>
                </a:solidFill>
              </a:rPr>
              <a:t> web;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4.multimedia ;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5. </a:t>
            </a:r>
            <a:r>
              <a:rPr lang="en-US" sz="1600" b="1" dirty="0" err="1" smtClean="0">
                <a:solidFill>
                  <a:srgbClr val="FF0000"/>
                </a:solidFill>
              </a:rPr>
              <a:t>robo</a:t>
            </a:r>
            <a:r>
              <a:rPr lang="ro-RO" sz="1600" b="1" dirty="0" smtClean="0">
                <a:solidFill>
                  <a:srgbClr val="FF0000"/>
                </a:solidFill>
              </a:rPr>
              <a:t>ţ</a:t>
            </a:r>
            <a:r>
              <a:rPr lang="en-US" sz="1600" b="1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In </a:t>
            </a:r>
            <a:r>
              <a:rPr lang="en-US" sz="1600" dirty="0" err="1" smtClean="0"/>
              <a:t>etapa</a:t>
            </a:r>
            <a:r>
              <a:rPr lang="en-US" sz="1600" dirty="0" smtClean="0"/>
              <a:t> </a:t>
            </a:r>
            <a:r>
              <a:rPr lang="en-US" sz="1600" dirty="0" smtClean="0"/>
              <a:t>final</a:t>
            </a:r>
            <a:r>
              <a:rPr lang="ro-RO" sz="1600" dirty="0" smtClean="0"/>
              <a:t>ă</a:t>
            </a:r>
            <a:r>
              <a:rPr lang="en-US" sz="1600" dirty="0" smtClean="0"/>
              <a:t> exist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ro-RO" sz="1600" dirty="0" err="1" smtClean="0"/>
              <a:t>ş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smtClean="0"/>
              <a:t>un concurs </a:t>
            </a:r>
            <a:r>
              <a:rPr lang="en-US" sz="1600" i="1" dirty="0" smtClean="0"/>
              <a:t>open</a:t>
            </a:r>
            <a:r>
              <a:rPr lang="en-US" sz="1600" dirty="0" smtClean="0"/>
              <a:t>, </a:t>
            </a:r>
            <a:r>
              <a:rPr lang="en-US" sz="1600" dirty="0" err="1" smtClean="0"/>
              <a:t>pe</a:t>
            </a:r>
            <a:r>
              <a:rPr lang="en-US" sz="1600" dirty="0" smtClean="0"/>
              <a:t> </a:t>
            </a:r>
            <a:r>
              <a:rPr lang="en-US" sz="1600" dirty="0" err="1" smtClean="0"/>
              <a:t>echipe</a:t>
            </a:r>
            <a:r>
              <a:rPr lang="en-US" sz="1600" dirty="0" smtClean="0"/>
              <a:t>, </a:t>
            </a:r>
            <a:r>
              <a:rPr lang="en-US" sz="1600" dirty="0" err="1" smtClean="0"/>
              <a:t>pe</a:t>
            </a:r>
            <a:r>
              <a:rPr lang="en-US" sz="1600" dirty="0" smtClean="0"/>
              <a:t> </a:t>
            </a:r>
            <a:r>
              <a:rPr lang="en-US" sz="1600" dirty="0" err="1" smtClean="0"/>
              <a:t>parcursul</a:t>
            </a:r>
            <a:r>
              <a:rPr lang="en-US" sz="1600" dirty="0" smtClean="0"/>
              <a:t> a 24h. </a:t>
            </a:r>
            <a:r>
              <a:rPr lang="en-US" sz="1600" dirty="0" err="1" smtClean="0"/>
              <a:t>Concursul</a:t>
            </a:r>
            <a:r>
              <a:rPr lang="en-US" sz="1600" dirty="0" smtClean="0"/>
              <a:t> </a:t>
            </a:r>
            <a:r>
              <a:rPr lang="en-US" sz="1600" dirty="0" smtClean="0"/>
              <a:t>const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ro-RO" sz="1600" dirty="0" smtClean="0"/>
              <a:t>î</a:t>
            </a:r>
            <a:r>
              <a:rPr lang="en-US" sz="1600" dirty="0" smtClean="0"/>
              <a:t>n </a:t>
            </a:r>
            <a:r>
              <a:rPr lang="en-US" sz="1600" dirty="0" err="1" smtClean="0"/>
              <a:t>realizarea</a:t>
            </a:r>
            <a:r>
              <a:rPr lang="en-US" sz="1600" dirty="0" smtClean="0"/>
              <a:t> </a:t>
            </a:r>
            <a:r>
              <a:rPr lang="en-US" sz="1600" dirty="0" err="1" smtClean="0"/>
              <a:t>unei</a:t>
            </a:r>
            <a:r>
              <a:rPr lang="en-US" sz="1600" dirty="0" smtClean="0"/>
              <a:t> </a:t>
            </a:r>
            <a:r>
              <a:rPr lang="en-US" sz="1600" dirty="0" err="1" smtClean="0"/>
              <a:t>lucrari</a:t>
            </a:r>
            <a:r>
              <a:rPr lang="en-US" sz="1600" dirty="0" smtClean="0"/>
              <a:t> software </a:t>
            </a:r>
            <a:r>
              <a:rPr lang="en-US" sz="1600" dirty="0" err="1" smtClean="0"/>
              <a:t>complexe</a:t>
            </a:r>
            <a:r>
              <a:rPr lang="en-US" sz="1600" dirty="0" smtClean="0"/>
              <a:t> </a:t>
            </a:r>
            <a:r>
              <a:rPr lang="en-US" sz="1600" dirty="0" err="1" smtClean="0"/>
              <a:t>pe</a:t>
            </a:r>
            <a:r>
              <a:rPr lang="en-US" sz="1600" dirty="0" smtClean="0"/>
              <a:t> o </a:t>
            </a:r>
            <a:r>
              <a:rPr lang="en-US" sz="1600" dirty="0" smtClean="0"/>
              <a:t>tem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 err="1" smtClean="0"/>
              <a:t>dat</a:t>
            </a:r>
            <a:r>
              <a:rPr lang="ro-RO" sz="1600" dirty="0" smtClean="0"/>
              <a:t>ă</a:t>
            </a:r>
            <a:r>
              <a:rPr lang="en-US" sz="1600" dirty="0" smtClean="0"/>
              <a:t>. </a:t>
            </a:r>
            <a:r>
              <a:rPr lang="en-US" sz="1600" dirty="0" err="1" smtClean="0"/>
              <a:t>Lucrarea</a:t>
            </a:r>
            <a:r>
              <a:rPr lang="en-US" sz="1600" dirty="0" smtClean="0"/>
              <a:t> </a:t>
            </a:r>
            <a:r>
              <a:rPr lang="ro-RO" sz="1600" dirty="0" smtClean="0"/>
              <a:t>î</a:t>
            </a:r>
            <a:r>
              <a:rPr lang="en-US" sz="1600" dirty="0" err="1" smtClean="0"/>
              <a:t>mbin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 err="1" smtClean="0"/>
              <a:t>elemente</a:t>
            </a:r>
            <a:r>
              <a:rPr lang="en-US" sz="1600" dirty="0" smtClean="0"/>
              <a:t> de </a:t>
            </a:r>
            <a:r>
              <a:rPr lang="en-US" sz="1600" dirty="0" err="1" smtClean="0"/>
              <a:t>proiectare</a:t>
            </a:r>
            <a:r>
              <a:rPr lang="en-US" sz="1600" dirty="0" smtClean="0"/>
              <a:t>, </a:t>
            </a:r>
            <a:r>
              <a:rPr lang="en-US" sz="1600" dirty="0" err="1" smtClean="0"/>
              <a:t>programare</a:t>
            </a:r>
            <a:r>
              <a:rPr lang="en-US" sz="1600" dirty="0" smtClean="0"/>
              <a:t>, design.</a:t>
            </a:r>
            <a:br>
              <a:rPr lang="en-US" sz="1600" dirty="0" smtClean="0"/>
            </a:br>
            <a:endParaRPr lang="en-US" sz="16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38201"/>
            <a:ext cx="7239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14400" y="304801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Concursul</a:t>
            </a:r>
            <a:r>
              <a:rPr lang="en-US" sz="1400" dirty="0" smtClean="0">
                <a:solidFill>
                  <a:srgbClr val="FF0000"/>
                </a:solidFill>
              </a:rPr>
              <a:t> se </a:t>
            </a:r>
            <a:r>
              <a:rPr lang="en-US" sz="1400" dirty="0" err="1" smtClean="0">
                <a:solidFill>
                  <a:srgbClr val="FF0000"/>
                </a:solidFill>
              </a:rPr>
              <a:t>desfa</a:t>
            </a:r>
            <a:r>
              <a:rPr lang="ro-RO" sz="1400" dirty="0" smtClean="0">
                <a:solidFill>
                  <a:srgbClr val="FF0000"/>
                </a:solidFill>
              </a:rPr>
              <a:t>ş</a:t>
            </a:r>
            <a:r>
              <a:rPr lang="en-US" sz="1400" dirty="0" smtClean="0">
                <a:solidFill>
                  <a:srgbClr val="FF0000"/>
                </a:solidFill>
              </a:rPr>
              <a:t>oar</a:t>
            </a:r>
            <a:r>
              <a:rPr lang="ro-RO" sz="1400" dirty="0" smtClean="0">
                <a:solidFill>
                  <a:srgbClr val="FF0000"/>
                </a:solidFill>
              </a:rPr>
              <a:t>ă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ro-RO" sz="1400" dirty="0" smtClean="0">
                <a:solidFill>
                  <a:srgbClr val="FF0000"/>
                </a:solidFill>
              </a:rPr>
              <a:t>î</a:t>
            </a:r>
            <a:r>
              <a:rPr lang="en-US" sz="1400" dirty="0" smtClean="0">
                <a:solidFill>
                  <a:srgbClr val="FF0000"/>
                </a:solidFill>
              </a:rPr>
              <a:t>n </a:t>
            </a:r>
            <a:r>
              <a:rPr lang="en-US" sz="1400" dirty="0" err="1" smtClean="0">
                <a:solidFill>
                  <a:srgbClr val="FF0000"/>
                </a:solidFill>
              </a:rPr>
              <a:t>perioada</a:t>
            </a:r>
            <a:r>
              <a:rPr lang="en-US" sz="1400" dirty="0" smtClean="0">
                <a:solidFill>
                  <a:srgbClr val="FF0000"/>
                </a:solidFill>
              </a:rPr>
              <a:t> </a:t>
            </a:r>
            <a:r>
              <a:rPr lang="en-US" sz="1400" b="1" dirty="0" smtClean="0">
                <a:solidFill>
                  <a:srgbClr val="FF0000"/>
                </a:solidFill>
              </a:rPr>
              <a:t>28 </a:t>
            </a:r>
            <a:r>
              <a:rPr lang="en-US" sz="1400" b="1" dirty="0" err="1" smtClean="0">
                <a:solidFill>
                  <a:srgbClr val="FF0000"/>
                </a:solidFill>
              </a:rPr>
              <a:t>iulie</a:t>
            </a:r>
            <a:r>
              <a:rPr lang="en-US" sz="1400" b="1" dirty="0" smtClean="0">
                <a:solidFill>
                  <a:srgbClr val="FF0000"/>
                </a:solidFill>
              </a:rPr>
              <a:t> - 3 August 2013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</TotalTime>
  <Words>24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Aspect</vt:lpstr>
      <vt:lpstr>Concursul INFOEDUCAŢIE</vt:lpstr>
      <vt:lpstr>Concursul se va desfăşura pe secţiuni: 1.soft utilitar; 2.soft educaţional; 3. pagini web; 4.multimedia ; 5. roboţi  In etapa finală există şi un concurs open, pe echipe, pe parcursul a 24h. Concursul constă în realizarea unei lucrari software complexe pe o temă dată. Lucrarea îmbină elemente de proiectare, programare, design. 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Concursul INFOEDUCAŢIE</dc:title>
  <dc:creator>PC</dc:creator>
  <cp:lastModifiedBy>PC</cp:lastModifiedBy>
  <cp:revision>2</cp:revision>
  <dcterms:created xsi:type="dcterms:W3CDTF">2006-08-16T00:00:00Z</dcterms:created>
  <dcterms:modified xsi:type="dcterms:W3CDTF">2013-04-16T23:33:28Z</dcterms:modified>
</cp:coreProperties>
</file>